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
  </p:notesMasterIdLst>
  <p:sldIdLst>
    <p:sldId id="256" r:id="rId2"/>
  </p:sldIdLst>
  <p:sldSz cx="25920700" cy="51120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AD54D2-E377-346C-E89D-FBA27DD2099B}" v="7" dt="2025-12-23T04:04:11.7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65" autoAdjust="0"/>
    <p:restoredTop sz="94660"/>
  </p:normalViewPr>
  <p:slideViewPr>
    <p:cSldViewPr snapToGrid="0">
      <p:cViewPr varScale="1">
        <p:scale>
          <a:sx n="14" d="100"/>
          <a:sy n="14" d="100"/>
        </p:scale>
        <p:origin x="2706" y="240"/>
      </p:cViewPr>
      <p:guideLst/>
    </p:cSldViewPr>
  </p:slideViewPr>
  <p:notesTextViewPr>
    <p:cViewPr>
      <p:scale>
        <a:sx n="1" d="1"/>
        <a:sy n="1" d="1"/>
      </p:scale>
      <p:origin x="0" y="0"/>
    </p:cViewPr>
  </p:notesTextViewPr>
  <p:notesViewPr>
    <p:cSldViewPr snapToGrid="0">
      <p:cViewPr varScale="1">
        <p:scale>
          <a:sx n="70" d="100"/>
          <a:sy n="70" d="100"/>
        </p:scale>
        <p:origin x="4152" y="48"/>
      </p:cViewPr>
      <p:guideLst/>
    </p:cSldViewPr>
  </p:notes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95B1D-EF50-4B84-959A-BDA66AC68431}" type="datetimeFigureOut">
              <a:rPr lang="zh-HK" altLang="en-US" smtClean="0"/>
              <a:t>30/12/2025</a:t>
            </a:fld>
            <a:endParaRPr lang="zh-HK" altLang="en-US"/>
          </a:p>
        </p:txBody>
      </p:sp>
      <p:sp>
        <p:nvSpPr>
          <p:cNvPr id="4" name="Slide Image Placeholder 3"/>
          <p:cNvSpPr>
            <a:spLocks noGrp="1" noRot="1" noChangeAspect="1"/>
          </p:cNvSpPr>
          <p:nvPr>
            <p:ph type="sldImg" idx="2"/>
          </p:nvPr>
        </p:nvSpPr>
        <p:spPr>
          <a:xfrm>
            <a:off x="2646363" y="1143000"/>
            <a:ext cx="1565275"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3C8F1-619E-49FA-BF79-4A8CE7A06A1F}" type="slidenum">
              <a:rPr lang="zh-HK" altLang="en-US" smtClean="0"/>
              <a:t>‹#›</a:t>
            </a:fld>
            <a:endParaRPr lang="zh-HK" altLang="en-US"/>
          </a:p>
        </p:txBody>
      </p:sp>
    </p:spTree>
    <p:extLst>
      <p:ext uri="{BB962C8B-B14F-4D97-AF65-F5344CB8AC3E}">
        <p14:creationId xmlns:p14="http://schemas.microsoft.com/office/powerpoint/2010/main" val="2499661497"/>
      </p:ext>
    </p:extLst>
  </p:cSld>
  <p:clrMap bg1="lt1" tx1="dk1" bg2="lt2" tx2="dk2" accent1="accent1" accent2="accent2" accent3="accent3" accent4="accent4" accent5="accent5" accent6="accent6" hlink="hlink" folHlink="folHlink"/>
  <p:notesStyle>
    <a:lvl1pPr marL="0" algn="l" defTabSz="3836182" rtl="0" eaLnBrk="1" latinLnBrk="0" hangingPunct="1">
      <a:defRPr sz="5034" kern="1200">
        <a:solidFill>
          <a:schemeClr val="tx1"/>
        </a:solidFill>
        <a:latin typeface="+mn-lt"/>
        <a:ea typeface="+mn-ea"/>
        <a:cs typeface="+mn-cs"/>
      </a:defRPr>
    </a:lvl1pPr>
    <a:lvl2pPr marL="1918091" algn="l" defTabSz="3836182" rtl="0" eaLnBrk="1" latinLnBrk="0" hangingPunct="1">
      <a:defRPr sz="5034" kern="1200">
        <a:solidFill>
          <a:schemeClr val="tx1"/>
        </a:solidFill>
        <a:latin typeface="+mn-lt"/>
        <a:ea typeface="+mn-ea"/>
        <a:cs typeface="+mn-cs"/>
      </a:defRPr>
    </a:lvl2pPr>
    <a:lvl3pPr marL="3836182" algn="l" defTabSz="3836182" rtl="0" eaLnBrk="1" latinLnBrk="0" hangingPunct="1">
      <a:defRPr sz="5034" kern="1200">
        <a:solidFill>
          <a:schemeClr val="tx1"/>
        </a:solidFill>
        <a:latin typeface="+mn-lt"/>
        <a:ea typeface="+mn-ea"/>
        <a:cs typeface="+mn-cs"/>
      </a:defRPr>
    </a:lvl3pPr>
    <a:lvl4pPr marL="5754273" algn="l" defTabSz="3836182" rtl="0" eaLnBrk="1" latinLnBrk="0" hangingPunct="1">
      <a:defRPr sz="5034" kern="1200">
        <a:solidFill>
          <a:schemeClr val="tx1"/>
        </a:solidFill>
        <a:latin typeface="+mn-lt"/>
        <a:ea typeface="+mn-ea"/>
        <a:cs typeface="+mn-cs"/>
      </a:defRPr>
    </a:lvl4pPr>
    <a:lvl5pPr marL="7672365" algn="l" defTabSz="3836182" rtl="0" eaLnBrk="1" latinLnBrk="0" hangingPunct="1">
      <a:defRPr sz="5034" kern="1200">
        <a:solidFill>
          <a:schemeClr val="tx1"/>
        </a:solidFill>
        <a:latin typeface="+mn-lt"/>
        <a:ea typeface="+mn-ea"/>
        <a:cs typeface="+mn-cs"/>
      </a:defRPr>
    </a:lvl5pPr>
    <a:lvl6pPr marL="9590456" algn="l" defTabSz="3836182" rtl="0" eaLnBrk="1" latinLnBrk="0" hangingPunct="1">
      <a:defRPr sz="5034" kern="1200">
        <a:solidFill>
          <a:schemeClr val="tx1"/>
        </a:solidFill>
        <a:latin typeface="+mn-lt"/>
        <a:ea typeface="+mn-ea"/>
        <a:cs typeface="+mn-cs"/>
      </a:defRPr>
    </a:lvl6pPr>
    <a:lvl7pPr marL="11508547" algn="l" defTabSz="3836182" rtl="0" eaLnBrk="1" latinLnBrk="0" hangingPunct="1">
      <a:defRPr sz="5034" kern="1200">
        <a:solidFill>
          <a:schemeClr val="tx1"/>
        </a:solidFill>
        <a:latin typeface="+mn-lt"/>
        <a:ea typeface="+mn-ea"/>
        <a:cs typeface="+mn-cs"/>
      </a:defRPr>
    </a:lvl7pPr>
    <a:lvl8pPr marL="13426638" algn="l" defTabSz="3836182" rtl="0" eaLnBrk="1" latinLnBrk="0" hangingPunct="1">
      <a:defRPr sz="5034" kern="1200">
        <a:solidFill>
          <a:schemeClr val="tx1"/>
        </a:solidFill>
        <a:latin typeface="+mn-lt"/>
        <a:ea typeface="+mn-ea"/>
        <a:cs typeface="+mn-cs"/>
      </a:defRPr>
    </a:lvl8pPr>
    <a:lvl9pPr marL="15344729" algn="l" defTabSz="3836182" rtl="0" eaLnBrk="1" latinLnBrk="0" hangingPunct="1">
      <a:defRPr sz="503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944053" y="8366281"/>
            <a:ext cx="22032595" cy="17797568"/>
          </a:xfrm>
        </p:spPr>
        <p:txBody>
          <a:bodyPr anchor="b"/>
          <a:lstStyle>
            <a:lvl1pPr algn="ctr">
              <a:defRPr sz="17008"/>
            </a:lvl1pPr>
          </a:lstStyle>
          <a:p>
            <a:r>
              <a:rPr lang="zh-CN" altLang="en-US"/>
              <a:t>单击此处编辑母版标题样式</a:t>
            </a:r>
            <a:endParaRPr lang="en-US" dirty="0"/>
          </a:p>
        </p:txBody>
      </p:sp>
      <p:sp>
        <p:nvSpPr>
          <p:cNvPr id="3" name="Subtitle 2"/>
          <p:cNvSpPr>
            <a:spLocks noGrp="1"/>
          </p:cNvSpPr>
          <p:nvPr>
            <p:ph type="subTitle" idx="1"/>
          </p:nvPr>
        </p:nvSpPr>
        <p:spPr>
          <a:xfrm>
            <a:off x="3240088" y="26850192"/>
            <a:ext cx="19440525" cy="12342326"/>
          </a:xfrm>
        </p:spPr>
        <p:txBody>
          <a:bodyPr/>
          <a:lstStyle>
            <a:lvl1pPr marL="0" indent="0" algn="ctr">
              <a:buNone/>
              <a:defRPr sz="6803"/>
            </a:lvl1pPr>
            <a:lvl2pPr marL="1296025" indent="0" algn="ctr">
              <a:buNone/>
              <a:defRPr sz="5669"/>
            </a:lvl2pPr>
            <a:lvl3pPr marL="2592050" indent="0" algn="ctr">
              <a:buNone/>
              <a:defRPr sz="5102"/>
            </a:lvl3pPr>
            <a:lvl4pPr marL="3888075" indent="0" algn="ctr">
              <a:buNone/>
              <a:defRPr sz="4536"/>
            </a:lvl4pPr>
            <a:lvl5pPr marL="5184099" indent="0" algn="ctr">
              <a:buNone/>
              <a:defRPr sz="4536"/>
            </a:lvl5pPr>
            <a:lvl6pPr marL="6480124" indent="0" algn="ctr">
              <a:buNone/>
              <a:defRPr sz="4536"/>
            </a:lvl6pPr>
            <a:lvl7pPr marL="7776149" indent="0" algn="ctr">
              <a:buNone/>
              <a:defRPr sz="4536"/>
            </a:lvl7pPr>
            <a:lvl8pPr marL="9072174" indent="0" algn="ctr">
              <a:buNone/>
              <a:defRPr sz="4536"/>
            </a:lvl8pPr>
            <a:lvl9pPr marL="10368199" indent="0" algn="ctr">
              <a:buNone/>
              <a:defRPr sz="4536"/>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258903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613289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768549" y="12744683"/>
            <a:ext cx="22356604" cy="21264777"/>
          </a:xfrm>
        </p:spPr>
        <p:txBody>
          <a:bodyPr anchor="b"/>
          <a:lstStyle>
            <a:lvl1pPr>
              <a:defRPr sz="17008"/>
            </a:lvl1pPr>
          </a:lstStyle>
          <a:p>
            <a:r>
              <a:rPr lang="zh-CN" altLang="en-US"/>
              <a:t>单击此处编辑母版标题样式</a:t>
            </a:r>
            <a:endParaRPr lang="en-US" dirty="0"/>
          </a:p>
        </p:txBody>
      </p:sp>
      <p:sp>
        <p:nvSpPr>
          <p:cNvPr id="3" name="Text Placeholder 2"/>
          <p:cNvSpPr>
            <a:spLocks noGrp="1"/>
          </p:cNvSpPr>
          <p:nvPr>
            <p:ph type="body" idx="1"/>
          </p:nvPr>
        </p:nvSpPr>
        <p:spPr>
          <a:xfrm>
            <a:off x="1768549" y="34210633"/>
            <a:ext cx="22356604" cy="11182644"/>
          </a:xfrm>
        </p:spPr>
        <p:txBody>
          <a:bodyPr/>
          <a:lstStyle>
            <a:lvl1pPr marL="0" indent="0">
              <a:buNone/>
              <a:defRPr sz="6803">
                <a:solidFill>
                  <a:schemeClr val="tx1"/>
                </a:solidFill>
              </a:defRPr>
            </a:lvl1pPr>
            <a:lvl2pPr marL="1296025" indent="0">
              <a:buNone/>
              <a:defRPr sz="5669">
                <a:solidFill>
                  <a:schemeClr val="tx1">
                    <a:tint val="75000"/>
                  </a:schemeClr>
                </a:solidFill>
              </a:defRPr>
            </a:lvl2pPr>
            <a:lvl3pPr marL="2592050" indent="0">
              <a:buNone/>
              <a:defRPr sz="5102">
                <a:solidFill>
                  <a:schemeClr val="tx1">
                    <a:tint val="75000"/>
                  </a:schemeClr>
                </a:solidFill>
              </a:defRPr>
            </a:lvl3pPr>
            <a:lvl4pPr marL="3888075" indent="0">
              <a:buNone/>
              <a:defRPr sz="4536">
                <a:solidFill>
                  <a:schemeClr val="tx1">
                    <a:tint val="75000"/>
                  </a:schemeClr>
                </a:solidFill>
              </a:defRPr>
            </a:lvl4pPr>
            <a:lvl5pPr marL="5184099" indent="0">
              <a:buNone/>
              <a:defRPr sz="4536">
                <a:solidFill>
                  <a:schemeClr val="tx1">
                    <a:tint val="75000"/>
                  </a:schemeClr>
                </a:solidFill>
              </a:defRPr>
            </a:lvl5pPr>
            <a:lvl6pPr marL="6480124" indent="0">
              <a:buNone/>
              <a:defRPr sz="4536">
                <a:solidFill>
                  <a:schemeClr val="tx1">
                    <a:tint val="75000"/>
                  </a:schemeClr>
                </a:solidFill>
              </a:defRPr>
            </a:lvl6pPr>
            <a:lvl7pPr marL="7776149" indent="0">
              <a:buNone/>
              <a:defRPr sz="4536">
                <a:solidFill>
                  <a:schemeClr val="tx1">
                    <a:tint val="75000"/>
                  </a:schemeClr>
                </a:solidFill>
              </a:defRPr>
            </a:lvl7pPr>
            <a:lvl8pPr marL="9072174" indent="0">
              <a:buNone/>
              <a:defRPr sz="4536">
                <a:solidFill>
                  <a:schemeClr val="tx1">
                    <a:tint val="75000"/>
                  </a:schemeClr>
                </a:solidFill>
              </a:defRPr>
            </a:lvl8pPr>
            <a:lvl9pPr marL="10368199" indent="0">
              <a:buNone/>
              <a:defRPr sz="4536">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723454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782048" y="13608513"/>
            <a:ext cx="11016298" cy="3243559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13122354" y="13608513"/>
            <a:ext cx="11016298" cy="3243559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2154286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785424" y="2721714"/>
            <a:ext cx="22356604" cy="988096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785427" y="12531669"/>
            <a:ext cx="10965669" cy="6141577"/>
          </a:xfrm>
        </p:spPr>
        <p:txBody>
          <a:bodyPr anchor="b"/>
          <a:lstStyle>
            <a:lvl1pPr marL="0" indent="0">
              <a:buNone/>
              <a:defRPr sz="6803" b="1"/>
            </a:lvl1pPr>
            <a:lvl2pPr marL="1296025" indent="0">
              <a:buNone/>
              <a:defRPr sz="5669" b="1"/>
            </a:lvl2pPr>
            <a:lvl3pPr marL="2592050" indent="0">
              <a:buNone/>
              <a:defRPr sz="5102" b="1"/>
            </a:lvl3pPr>
            <a:lvl4pPr marL="3888075" indent="0">
              <a:buNone/>
              <a:defRPr sz="4536" b="1"/>
            </a:lvl4pPr>
            <a:lvl5pPr marL="5184099" indent="0">
              <a:buNone/>
              <a:defRPr sz="4536" b="1"/>
            </a:lvl5pPr>
            <a:lvl6pPr marL="6480124" indent="0">
              <a:buNone/>
              <a:defRPr sz="4536" b="1"/>
            </a:lvl6pPr>
            <a:lvl7pPr marL="7776149" indent="0">
              <a:buNone/>
              <a:defRPr sz="4536" b="1"/>
            </a:lvl7pPr>
            <a:lvl8pPr marL="9072174" indent="0">
              <a:buNone/>
              <a:defRPr sz="4536" b="1"/>
            </a:lvl8pPr>
            <a:lvl9pPr marL="10368199" indent="0">
              <a:buNone/>
              <a:defRPr sz="4536" b="1"/>
            </a:lvl9pPr>
          </a:lstStyle>
          <a:p>
            <a:pPr lvl="0"/>
            <a:r>
              <a:rPr lang="zh-CN" altLang="en-US"/>
              <a:t>单击此处编辑母版文本样式</a:t>
            </a:r>
          </a:p>
        </p:txBody>
      </p:sp>
      <p:sp>
        <p:nvSpPr>
          <p:cNvPr id="4" name="Content Placeholder 3"/>
          <p:cNvSpPr>
            <a:spLocks noGrp="1"/>
          </p:cNvSpPr>
          <p:nvPr>
            <p:ph sz="half" idx="2"/>
          </p:nvPr>
        </p:nvSpPr>
        <p:spPr>
          <a:xfrm>
            <a:off x="1785427" y="18673247"/>
            <a:ext cx="10965669" cy="2746553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13122356" y="12531669"/>
            <a:ext cx="11019674" cy="6141577"/>
          </a:xfrm>
        </p:spPr>
        <p:txBody>
          <a:bodyPr anchor="b"/>
          <a:lstStyle>
            <a:lvl1pPr marL="0" indent="0">
              <a:buNone/>
              <a:defRPr sz="6803" b="1"/>
            </a:lvl1pPr>
            <a:lvl2pPr marL="1296025" indent="0">
              <a:buNone/>
              <a:defRPr sz="5669" b="1"/>
            </a:lvl2pPr>
            <a:lvl3pPr marL="2592050" indent="0">
              <a:buNone/>
              <a:defRPr sz="5102" b="1"/>
            </a:lvl3pPr>
            <a:lvl4pPr marL="3888075" indent="0">
              <a:buNone/>
              <a:defRPr sz="4536" b="1"/>
            </a:lvl4pPr>
            <a:lvl5pPr marL="5184099" indent="0">
              <a:buNone/>
              <a:defRPr sz="4536" b="1"/>
            </a:lvl5pPr>
            <a:lvl6pPr marL="6480124" indent="0">
              <a:buNone/>
              <a:defRPr sz="4536" b="1"/>
            </a:lvl6pPr>
            <a:lvl7pPr marL="7776149" indent="0">
              <a:buNone/>
              <a:defRPr sz="4536" b="1"/>
            </a:lvl7pPr>
            <a:lvl8pPr marL="9072174" indent="0">
              <a:buNone/>
              <a:defRPr sz="4536" b="1"/>
            </a:lvl8pPr>
            <a:lvl9pPr marL="10368199" indent="0">
              <a:buNone/>
              <a:defRPr sz="4536" b="1"/>
            </a:lvl9pPr>
          </a:lstStyle>
          <a:p>
            <a:pPr lvl="0"/>
            <a:r>
              <a:rPr lang="zh-CN" altLang="en-US"/>
              <a:t>单击此处编辑母版文本样式</a:t>
            </a:r>
          </a:p>
        </p:txBody>
      </p:sp>
      <p:sp>
        <p:nvSpPr>
          <p:cNvPr id="6" name="Content Placeholder 5"/>
          <p:cNvSpPr>
            <a:spLocks noGrp="1"/>
          </p:cNvSpPr>
          <p:nvPr>
            <p:ph sz="quarter" idx="4"/>
          </p:nvPr>
        </p:nvSpPr>
        <p:spPr>
          <a:xfrm>
            <a:off x="13122356" y="18673247"/>
            <a:ext cx="11019674" cy="2746553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52607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413880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94086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785424" y="3408045"/>
            <a:ext cx="8360100" cy="11928158"/>
          </a:xfrm>
        </p:spPr>
        <p:txBody>
          <a:bodyPr anchor="b"/>
          <a:lstStyle>
            <a:lvl1pPr>
              <a:defRPr sz="9071"/>
            </a:lvl1pPr>
          </a:lstStyle>
          <a:p>
            <a:r>
              <a:rPr lang="zh-CN" altLang="en-US"/>
              <a:t>单击此处编辑母版标题样式</a:t>
            </a:r>
            <a:endParaRPr lang="en-US" dirty="0"/>
          </a:p>
        </p:txBody>
      </p:sp>
      <p:sp>
        <p:nvSpPr>
          <p:cNvPr id="3" name="Content Placeholder 2"/>
          <p:cNvSpPr>
            <a:spLocks noGrp="1"/>
          </p:cNvSpPr>
          <p:nvPr>
            <p:ph idx="1"/>
          </p:nvPr>
        </p:nvSpPr>
        <p:spPr>
          <a:xfrm>
            <a:off x="11019674" y="7360442"/>
            <a:ext cx="13122354" cy="36328813"/>
          </a:xfrm>
        </p:spPr>
        <p:txBody>
          <a:bodyPr/>
          <a:lstStyle>
            <a:lvl1pPr>
              <a:defRPr sz="9071"/>
            </a:lvl1pPr>
            <a:lvl2pPr>
              <a:defRPr sz="7937"/>
            </a:lvl2pPr>
            <a:lvl3pPr>
              <a:defRPr sz="6803"/>
            </a:lvl3pPr>
            <a:lvl4pPr>
              <a:defRPr sz="5669"/>
            </a:lvl4pPr>
            <a:lvl5pPr>
              <a:defRPr sz="5669"/>
            </a:lvl5pPr>
            <a:lvl6pPr>
              <a:defRPr sz="5669"/>
            </a:lvl6pPr>
            <a:lvl7pPr>
              <a:defRPr sz="5669"/>
            </a:lvl7pPr>
            <a:lvl8pPr>
              <a:defRPr sz="5669"/>
            </a:lvl8pPr>
            <a:lvl9pPr>
              <a:defRPr sz="5669"/>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785424" y="15336203"/>
            <a:ext cx="8360100" cy="28412212"/>
          </a:xfrm>
        </p:spPr>
        <p:txBody>
          <a:bodyPr/>
          <a:lstStyle>
            <a:lvl1pPr marL="0" indent="0">
              <a:buNone/>
              <a:defRPr sz="4536"/>
            </a:lvl1pPr>
            <a:lvl2pPr marL="1296025" indent="0">
              <a:buNone/>
              <a:defRPr sz="3969"/>
            </a:lvl2pPr>
            <a:lvl3pPr marL="2592050" indent="0">
              <a:buNone/>
              <a:defRPr sz="3402"/>
            </a:lvl3pPr>
            <a:lvl4pPr marL="3888075" indent="0">
              <a:buNone/>
              <a:defRPr sz="2835"/>
            </a:lvl4pPr>
            <a:lvl5pPr marL="5184099" indent="0">
              <a:buNone/>
              <a:defRPr sz="2835"/>
            </a:lvl5pPr>
            <a:lvl6pPr marL="6480124" indent="0">
              <a:buNone/>
              <a:defRPr sz="2835"/>
            </a:lvl6pPr>
            <a:lvl7pPr marL="7776149" indent="0">
              <a:buNone/>
              <a:defRPr sz="2835"/>
            </a:lvl7pPr>
            <a:lvl8pPr marL="9072174" indent="0">
              <a:buNone/>
              <a:defRPr sz="2835"/>
            </a:lvl8pPr>
            <a:lvl9pPr marL="10368199" indent="0">
              <a:buNone/>
              <a:defRPr sz="283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90481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85424" y="3408045"/>
            <a:ext cx="8360100" cy="11928158"/>
          </a:xfrm>
        </p:spPr>
        <p:txBody>
          <a:bodyPr anchor="b"/>
          <a:lstStyle>
            <a:lvl1pPr>
              <a:defRPr sz="9071"/>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1019674" y="7360442"/>
            <a:ext cx="13122354" cy="36328813"/>
          </a:xfrm>
        </p:spPr>
        <p:txBody>
          <a:bodyPr anchor="t"/>
          <a:lstStyle>
            <a:lvl1pPr marL="0" indent="0">
              <a:buNone/>
              <a:defRPr sz="9071"/>
            </a:lvl1pPr>
            <a:lvl2pPr marL="1296025" indent="0">
              <a:buNone/>
              <a:defRPr sz="7937"/>
            </a:lvl2pPr>
            <a:lvl3pPr marL="2592050" indent="0">
              <a:buNone/>
              <a:defRPr sz="6803"/>
            </a:lvl3pPr>
            <a:lvl4pPr marL="3888075" indent="0">
              <a:buNone/>
              <a:defRPr sz="5669"/>
            </a:lvl4pPr>
            <a:lvl5pPr marL="5184099" indent="0">
              <a:buNone/>
              <a:defRPr sz="5669"/>
            </a:lvl5pPr>
            <a:lvl6pPr marL="6480124" indent="0">
              <a:buNone/>
              <a:defRPr sz="5669"/>
            </a:lvl6pPr>
            <a:lvl7pPr marL="7776149" indent="0">
              <a:buNone/>
              <a:defRPr sz="5669"/>
            </a:lvl7pPr>
            <a:lvl8pPr marL="9072174" indent="0">
              <a:buNone/>
              <a:defRPr sz="5669"/>
            </a:lvl8pPr>
            <a:lvl9pPr marL="10368199" indent="0">
              <a:buNone/>
              <a:defRPr sz="5669"/>
            </a:lvl9pPr>
          </a:lstStyle>
          <a:p>
            <a:r>
              <a:rPr lang="zh-CN" altLang="en-US"/>
              <a:t>单击图标添加图片</a:t>
            </a:r>
            <a:endParaRPr lang="en-US" dirty="0"/>
          </a:p>
        </p:txBody>
      </p:sp>
      <p:sp>
        <p:nvSpPr>
          <p:cNvPr id="4" name="Text Placeholder 3"/>
          <p:cNvSpPr>
            <a:spLocks noGrp="1"/>
          </p:cNvSpPr>
          <p:nvPr>
            <p:ph type="body" sz="half" idx="2"/>
          </p:nvPr>
        </p:nvSpPr>
        <p:spPr>
          <a:xfrm>
            <a:off x="1785424" y="15336203"/>
            <a:ext cx="8360100" cy="28412212"/>
          </a:xfrm>
        </p:spPr>
        <p:txBody>
          <a:bodyPr/>
          <a:lstStyle>
            <a:lvl1pPr marL="0" indent="0">
              <a:buNone/>
              <a:defRPr sz="4536"/>
            </a:lvl1pPr>
            <a:lvl2pPr marL="1296025" indent="0">
              <a:buNone/>
              <a:defRPr sz="3969"/>
            </a:lvl2pPr>
            <a:lvl3pPr marL="2592050" indent="0">
              <a:buNone/>
              <a:defRPr sz="3402"/>
            </a:lvl3pPr>
            <a:lvl4pPr marL="3888075" indent="0">
              <a:buNone/>
              <a:defRPr sz="2835"/>
            </a:lvl4pPr>
            <a:lvl5pPr marL="5184099" indent="0">
              <a:buNone/>
              <a:defRPr sz="2835"/>
            </a:lvl5pPr>
            <a:lvl6pPr marL="6480124" indent="0">
              <a:buNone/>
              <a:defRPr sz="2835"/>
            </a:lvl6pPr>
            <a:lvl7pPr marL="7776149" indent="0">
              <a:buNone/>
              <a:defRPr sz="2835"/>
            </a:lvl7pPr>
            <a:lvl8pPr marL="9072174" indent="0">
              <a:buNone/>
              <a:defRPr sz="2835"/>
            </a:lvl8pPr>
            <a:lvl9pPr marL="10368199" indent="0">
              <a:buNone/>
              <a:defRPr sz="283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4148178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56984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549502" y="2721703"/>
            <a:ext cx="5589151" cy="4332240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782050" y="2721703"/>
            <a:ext cx="16443444" cy="43322409"/>
          </a:xfrm>
        </p:spPr>
        <p:txBody>
          <a:bodyPr vert="eaVert"/>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12828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82048" y="2721714"/>
            <a:ext cx="22356604" cy="988096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782048" y="13608513"/>
            <a:ext cx="22356604" cy="3243559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782048" y="47381303"/>
            <a:ext cx="5832158" cy="2721703"/>
          </a:xfrm>
          <a:prstGeom prst="rect">
            <a:avLst/>
          </a:prstGeom>
        </p:spPr>
        <p:txBody>
          <a:bodyPr vert="horz" lIns="91440" tIns="45720" rIns="91440" bIns="45720" rtlCol="0" anchor="ctr"/>
          <a:lstStyle>
            <a:lvl1pPr algn="l">
              <a:defRPr sz="3402">
                <a:solidFill>
                  <a:schemeClr val="tx1">
                    <a:tint val="75000"/>
                  </a:schemeClr>
                </a:solidFill>
              </a:defRPr>
            </a:lvl1pPr>
          </a:lstStyle>
          <a:p>
            <a:fld id="{6F821443-B562-4B26-BFF3-6A7DE9ABA51F}" type="datetimeFigureOut">
              <a:rPr lang="zh-HK" altLang="en-US" smtClean="0"/>
              <a:t>30/12/2025</a:t>
            </a:fld>
            <a:endParaRPr lang="zh-HK" altLang="en-US"/>
          </a:p>
        </p:txBody>
      </p:sp>
      <p:sp>
        <p:nvSpPr>
          <p:cNvPr id="5" name="Footer Placeholder 4"/>
          <p:cNvSpPr>
            <a:spLocks noGrp="1"/>
          </p:cNvSpPr>
          <p:nvPr>
            <p:ph type="ftr" sz="quarter" idx="3"/>
          </p:nvPr>
        </p:nvSpPr>
        <p:spPr>
          <a:xfrm>
            <a:off x="8586232" y="47381303"/>
            <a:ext cx="8748236" cy="2721703"/>
          </a:xfrm>
          <a:prstGeom prst="rect">
            <a:avLst/>
          </a:prstGeom>
        </p:spPr>
        <p:txBody>
          <a:bodyPr vert="horz" lIns="91440" tIns="45720" rIns="91440" bIns="45720" rtlCol="0" anchor="ctr"/>
          <a:lstStyle>
            <a:lvl1pPr algn="ctr">
              <a:defRPr sz="3402">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18306494" y="47381303"/>
            <a:ext cx="5832158" cy="2721703"/>
          </a:xfrm>
          <a:prstGeom prst="rect">
            <a:avLst/>
          </a:prstGeom>
        </p:spPr>
        <p:txBody>
          <a:bodyPr vert="horz" lIns="91440" tIns="45720" rIns="91440" bIns="45720" rtlCol="0" anchor="ctr"/>
          <a:lstStyle>
            <a:lvl1pPr algn="r">
              <a:defRPr sz="3402">
                <a:solidFill>
                  <a:schemeClr val="tx1">
                    <a:tint val="75000"/>
                  </a:schemeClr>
                </a:solidFill>
              </a:defRPr>
            </a:lvl1p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27533596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2592050" rtl="0" eaLnBrk="1" latinLnBrk="0" hangingPunct="1">
        <a:lnSpc>
          <a:spcPct val="90000"/>
        </a:lnSpc>
        <a:spcBef>
          <a:spcPct val="0"/>
        </a:spcBef>
        <a:buNone/>
        <a:defRPr sz="12473" kern="1200">
          <a:solidFill>
            <a:schemeClr val="tx1"/>
          </a:solidFill>
          <a:latin typeface="+mj-lt"/>
          <a:ea typeface="+mj-ea"/>
          <a:cs typeface="+mj-cs"/>
        </a:defRPr>
      </a:lvl1pPr>
    </p:titleStyle>
    <p:bodyStyle>
      <a:lvl1pPr marL="648012" indent="-648012" algn="l" defTabSz="2592050" rtl="0" eaLnBrk="1" latinLnBrk="0" hangingPunct="1">
        <a:lnSpc>
          <a:spcPct val="90000"/>
        </a:lnSpc>
        <a:spcBef>
          <a:spcPts val="2835"/>
        </a:spcBef>
        <a:buFont typeface="Arial" panose="020B0604020202020204" pitchFamily="34" charset="0"/>
        <a:buChar char="•"/>
        <a:defRPr sz="7937" kern="1200">
          <a:solidFill>
            <a:schemeClr val="tx1"/>
          </a:solidFill>
          <a:latin typeface="+mn-lt"/>
          <a:ea typeface="+mn-ea"/>
          <a:cs typeface="+mn-cs"/>
        </a:defRPr>
      </a:lvl1pPr>
      <a:lvl2pPr marL="1944037" indent="-648012" algn="l" defTabSz="2592050" rtl="0" eaLnBrk="1" latinLnBrk="0" hangingPunct="1">
        <a:lnSpc>
          <a:spcPct val="90000"/>
        </a:lnSpc>
        <a:spcBef>
          <a:spcPts val="1417"/>
        </a:spcBef>
        <a:buFont typeface="Arial" panose="020B0604020202020204" pitchFamily="34" charset="0"/>
        <a:buChar char="•"/>
        <a:defRPr sz="6803" kern="1200">
          <a:solidFill>
            <a:schemeClr val="tx1"/>
          </a:solidFill>
          <a:latin typeface="+mn-lt"/>
          <a:ea typeface="+mn-ea"/>
          <a:cs typeface="+mn-cs"/>
        </a:defRPr>
      </a:lvl2pPr>
      <a:lvl3pPr marL="3240062" indent="-648012" algn="l" defTabSz="2592050" rtl="0" eaLnBrk="1" latinLnBrk="0" hangingPunct="1">
        <a:lnSpc>
          <a:spcPct val="90000"/>
        </a:lnSpc>
        <a:spcBef>
          <a:spcPts val="1417"/>
        </a:spcBef>
        <a:buFont typeface="Arial" panose="020B0604020202020204" pitchFamily="34" charset="0"/>
        <a:buChar char="•"/>
        <a:defRPr sz="5669" kern="1200">
          <a:solidFill>
            <a:schemeClr val="tx1"/>
          </a:solidFill>
          <a:latin typeface="+mn-lt"/>
          <a:ea typeface="+mn-ea"/>
          <a:cs typeface="+mn-cs"/>
        </a:defRPr>
      </a:lvl3pPr>
      <a:lvl4pPr marL="4536087"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4pPr>
      <a:lvl5pPr marL="5832112"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5pPr>
      <a:lvl6pPr marL="7128137"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6pPr>
      <a:lvl7pPr marL="8424161"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7pPr>
      <a:lvl8pPr marL="9720186"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8pPr>
      <a:lvl9pPr marL="11016211" indent="-648012" algn="l" defTabSz="2592050" rtl="0" eaLnBrk="1" latinLnBrk="0" hangingPunct="1">
        <a:lnSpc>
          <a:spcPct val="90000"/>
        </a:lnSpc>
        <a:spcBef>
          <a:spcPts val="1417"/>
        </a:spcBef>
        <a:buFont typeface="Arial" panose="020B0604020202020204" pitchFamily="34" charset="0"/>
        <a:buChar char="•"/>
        <a:defRPr sz="5102" kern="1200">
          <a:solidFill>
            <a:schemeClr val="tx1"/>
          </a:solidFill>
          <a:latin typeface="+mn-lt"/>
          <a:ea typeface="+mn-ea"/>
          <a:cs typeface="+mn-cs"/>
        </a:defRPr>
      </a:lvl9pPr>
    </p:bodyStyle>
    <p:otherStyle>
      <a:defPPr>
        <a:defRPr lang="en-US"/>
      </a:defPPr>
      <a:lvl1pPr marL="0" algn="l" defTabSz="2592050" rtl="0" eaLnBrk="1" latinLnBrk="0" hangingPunct="1">
        <a:defRPr sz="5102" kern="1200">
          <a:solidFill>
            <a:schemeClr val="tx1"/>
          </a:solidFill>
          <a:latin typeface="+mn-lt"/>
          <a:ea typeface="+mn-ea"/>
          <a:cs typeface="+mn-cs"/>
        </a:defRPr>
      </a:lvl1pPr>
      <a:lvl2pPr marL="1296025" algn="l" defTabSz="2592050" rtl="0" eaLnBrk="1" latinLnBrk="0" hangingPunct="1">
        <a:defRPr sz="5102" kern="1200">
          <a:solidFill>
            <a:schemeClr val="tx1"/>
          </a:solidFill>
          <a:latin typeface="+mn-lt"/>
          <a:ea typeface="+mn-ea"/>
          <a:cs typeface="+mn-cs"/>
        </a:defRPr>
      </a:lvl2pPr>
      <a:lvl3pPr marL="2592050" algn="l" defTabSz="2592050" rtl="0" eaLnBrk="1" latinLnBrk="0" hangingPunct="1">
        <a:defRPr sz="5102" kern="1200">
          <a:solidFill>
            <a:schemeClr val="tx1"/>
          </a:solidFill>
          <a:latin typeface="+mn-lt"/>
          <a:ea typeface="+mn-ea"/>
          <a:cs typeface="+mn-cs"/>
        </a:defRPr>
      </a:lvl3pPr>
      <a:lvl4pPr marL="3888075" algn="l" defTabSz="2592050" rtl="0" eaLnBrk="1" latinLnBrk="0" hangingPunct="1">
        <a:defRPr sz="5102" kern="1200">
          <a:solidFill>
            <a:schemeClr val="tx1"/>
          </a:solidFill>
          <a:latin typeface="+mn-lt"/>
          <a:ea typeface="+mn-ea"/>
          <a:cs typeface="+mn-cs"/>
        </a:defRPr>
      </a:lvl4pPr>
      <a:lvl5pPr marL="5184099" algn="l" defTabSz="2592050" rtl="0" eaLnBrk="1" latinLnBrk="0" hangingPunct="1">
        <a:defRPr sz="5102" kern="1200">
          <a:solidFill>
            <a:schemeClr val="tx1"/>
          </a:solidFill>
          <a:latin typeface="+mn-lt"/>
          <a:ea typeface="+mn-ea"/>
          <a:cs typeface="+mn-cs"/>
        </a:defRPr>
      </a:lvl5pPr>
      <a:lvl6pPr marL="6480124" algn="l" defTabSz="2592050" rtl="0" eaLnBrk="1" latinLnBrk="0" hangingPunct="1">
        <a:defRPr sz="5102" kern="1200">
          <a:solidFill>
            <a:schemeClr val="tx1"/>
          </a:solidFill>
          <a:latin typeface="+mn-lt"/>
          <a:ea typeface="+mn-ea"/>
          <a:cs typeface="+mn-cs"/>
        </a:defRPr>
      </a:lvl6pPr>
      <a:lvl7pPr marL="7776149" algn="l" defTabSz="2592050" rtl="0" eaLnBrk="1" latinLnBrk="0" hangingPunct="1">
        <a:defRPr sz="5102" kern="1200">
          <a:solidFill>
            <a:schemeClr val="tx1"/>
          </a:solidFill>
          <a:latin typeface="+mn-lt"/>
          <a:ea typeface="+mn-ea"/>
          <a:cs typeface="+mn-cs"/>
        </a:defRPr>
      </a:lvl7pPr>
      <a:lvl8pPr marL="9072174" algn="l" defTabSz="2592050" rtl="0" eaLnBrk="1" latinLnBrk="0" hangingPunct="1">
        <a:defRPr sz="5102" kern="1200">
          <a:solidFill>
            <a:schemeClr val="tx1"/>
          </a:solidFill>
          <a:latin typeface="+mn-lt"/>
          <a:ea typeface="+mn-ea"/>
          <a:cs typeface="+mn-cs"/>
        </a:defRPr>
      </a:lvl8pPr>
      <a:lvl9pPr marL="10368199" algn="l" defTabSz="2592050" rtl="0" eaLnBrk="1" latinLnBrk="0" hangingPunct="1">
        <a:defRPr sz="510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5"/>
          <p:cNvSpPr>
            <a:spLocks noChangeArrowheads="1"/>
          </p:cNvSpPr>
          <p:nvPr/>
        </p:nvSpPr>
        <p:spPr bwMode="auto">
          <a:xfrm>
            <a:off x="15197139" y="30423451"/>
            <a:ext cx="11498263" cy="869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31661" tIns="115830" rIns="231661" bIns="115830">
            <a:spAutoFit/>
          </a:bodyPr>
          <a:lstStyle>
            <a:lvl1pPr>
              <a:spcBef>
                <a:spcPct val="20000"/>
              </a:spcBef>
              <a:buFont typeface="Arial" panose="020B0604020202020204" pitchFamily="34" charset="0"/>
              <a:buChar char="•"/>
              <a:defRPr sz="159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13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119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5pPr>
            <a:lvl6pPr marL="25146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6pPr>
            <a:lvl7pPr marL="29718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7pPr>
            <a:lvl8pPr marL="34290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8pPr>
            <a:lvl9pPr marL="38862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5000" b="1" dirty="0"/>
              <a:t>Conclusions</a:t>
            </a:r>
          </a:p>
          <a:p>
            <a:pPr eaLnBrk="1" hangingPunct="1">
              <a:spcBef>
                <a:spcPct val="0"/>
              </a:spcBef>
              <a:buFont typeface="Arial" panose="020B0604020202020204" pitchFamily="34" charset="0"/>
              <a:buNone/>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p:txBody>
      </p:sp>
      <p:sp>
        <p:nvSpPr>
          <p:cNvPr id="4" name="矩形: 圆角 3">
            <a:extLst>
              <a:ext uri="{FF2B5EF4-FFF2-40B4-BE49-F238E27FC236}">
                <a16:creationId xmlns:a16="http://schemas.microsoft.com/office/drawing/2014/main" id="{AF3938EF-FD1D-B335-492B-3DB778A94180}"/>
              </a:ext>
            </a:extLst>
          </p:cNvPr>
          <p:cNvSpPr/>
          <p:nvPr/>
        </p:nvSpPr>
        <p:spPr>
          <a:xfrm>
            <a:off x="430877" y="3251548"/>
            <a:ext cx="3523084" cy="1755045"/>
          </a:xfrm>
          <a:prstGeom prst="roundRect">
            <a:avLst>
              <a:gd name="adj" fmla="val 6835"/>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a:extLst>
              <a:ext uri="{FF2B5EF4-FFF2-40B4-BE49-F238E27FC236}">
                <a16:creationId xmlns:a16="http://schemas.microsoft.com/office/drawing/2014/main" id="{CFCA75D2-0D02-8623-E7CF-3997E1A54C0E}"/>
              </a:ext>
            </a:extLst>
          </p:cNvPr>
          <p:cNvSpPr/>
          <p:nvPr/>
        </p:nvSpPr>
        <p:spPr>
          <a:xfrm>
            <a:off x="11876125" y="2944055"/>
            <a:ext cx="13450414" cy="1755045"/>
          </a:xfrm>
          <a:prstGeom prst="roundRect">
            <a:avLst>
              <a:gd name="adj" fmla="val 10112"/>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a:extLst>
              <a:ext uri="{FF2B5EF4-FFF2-40B4-BE49-F238E27FC236}">
                <a16:creationId xmlns:a16="http://schemas.microsoft.com/office/drawing/2014/main" id="{26798DC5-C617-9FA1-BC7F-1238056254A9}"/>
              </a:ext>
            </a:extLst>
          </p:cNvPr>
          <p:cNvSpPr/>
          <p:nvPr/>
        </p:nvSpPr>
        <p:spPr>
          <a:xfrm>
            <a:off x="353961" y="7244391"/>
            <a:ext cx="25126410" cy="7073059"/>
          </a:xfrm>
          <a:prstGeom prst="roundRect">
            <a:avLst>
              <a:gd name="adj" fmla="val 2488"/>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a:extLst>
              <a:ext uri="{FF2B5EF4-FFF2-40B4-BE49-F238E27FC236}">
                <a16:creationId xmlns:a16="http://schemas.microsoft.com/office/drawing/2014/main" id="{F721864C-DAD4-504B-EDD8-8BEBE4D6B421}"/>
              </a:ext>
            </a:extLst>
          </p:cNvPr>
          <p:cNvSpPr/>
          <p:nvPr/>
        </p:nvSpPr>
        <p:spPr>
          <a:xfrm>
            <a:off x="353961" y="15171531"/>
            <a:ext cx="25126410" cy="10388806"/>
          </a:xfrm>
          <a:prstGeom prst="roundRect">
            <a:avLst>
              <a:gd name="adj" fmla="val 2755"/>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圆角 14">
            <a:extLst>
              <a:ext uri="{FF2B5EF4-FFF2-40B4-BE49-F238E27FC236}">
                <a16:creationId xmlns:a16="http://schemas.microsoft.com/office/drawing/2014/main" id="{554132C3-1A4C-68EC-E419-150ABAE259D7}"/>
              </a:ext>
            </a:extLst>
          </p:cNvPr>
          <p:cNvSpPr/>
          <p:nvPr/>
        </p:nvSpPr>
        <p:spPr>
          <a:xfrm>
            <a:off x="353961" y="26337544"/>
            <a:ext cx="25126410" cy="13984545"/>
          </a:xfrm>
          <a:prstGeom prst="roundRect">
            <a:avLst>
              <a:gd name="adj" fmla="val 4126"/>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圆角 15">
            <a:extLst>
              <a:ext uri="{FF2B5EF4-FFF2-40B4-BE49-F238E27FC236}">
                <a16:creationId xmlns:a16="http://schemas.microsoft.com/office/drawing/2014/main" id="{5B1B938C-9075-072B-80B1-F281728C4644}"/>
              </a:ext>
            </a:extLst>
          </p:cNvPr>
          <p:cNvSpPr/>
          <p:nvPr/>
        </p:nvSpPr>
        <p:spPr>
          <a:xfrm>
            <a:off x="353961" y="41084876"/>
            <a:ext cx="17344104" cy="7091743"/>
          </a:xfrm>
          <a:prstGeom prst="roundRect">
            <a:avLst>
              <a:gd name="adj" fmla="val 4126"/>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圆角 16">
            <a:extLst>
              <a:ext uri="{FF2B5EF4-FFF2-40B4-BE49-F238E27FC236}">
                <a16:creationId xmlns:a16="http://schemas.microsoft.com/office/drawing/2014/main" id="{71CF0039-AEAA-44CC-8095-AFF893B2A973}"/>
              </a:ext>
            </a:extLst>
          </p:cNvPr>
          <p:cNvSpPr/>
          <p:nvPr/>
        </p:nvSpPr>
        <p:spPr>
          <a:xfrm>
            <a:off x="18520273" y="41127838"/>
            <a:ext cx="6960098" cy="7091743"/>
          </a:xfrm>
          <a:prstGeom prst="roundRect">
            <a:avLst>
              <a:gd name="adj" fmla="val 4126"/>
            </a:avLst>
          </a:prstGeom>
          <a:solidFill>
            <a:schemeClr val="bg1"/>
          </a:solidFill>
          <a:ln w="1905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TextBox 5"/>
          <p:cNvSpPr txBox="1"/>
          <p:nvPr/>
        </p:nvSpPr>
        <p:spPr>
          <a:xfrm>
            <a:off x="353961" y="7629019"/>
            <a:ext cx="24545853" cy="3139321"/>
          </a:xfrm>
          <a:prstGeom prst="rect">
            <a:avLst/>
          </a:prstGeom>
          <a:noFill/>
        </p:spPr>
        <p:txBody>
          <a:bodyPr wrap="square" rtlCol="0">
            <a:spAutoFit/>
          </a:bodyPr>
          <a:lstStyle/>
          <a:p>
            <a:pPr algn="ctr">
              <a:spcBef>
                <a:spcPct val="0"/>
              </a:spcBef>
            </a:pPr>
            <a:r>
              <a:rPr lang="en-US" altLang="zh-CN" sz="8000" b="1" dirty="0">
                <a:latin typeface="Arial" panose="020B0604020202020204" pitchFamily="34" charset="0"/>
                <a:ea typeface="黑体" panose="02010609060101010101" pitchFamily="49" charset="-122"/>
                <a:cs typeface="Arial" panose="020B0604020202020204" pitchFamily="34" charset="0"/>
              </a:rPr>
              <a:t>Please use font Arial, size 80, for the abstract title.</a:t>
            </a: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r>
              <a:rPr lang="zh-CN" altLang="en-US" sz="5000" dirty="0">
                <a:ea typeface="黑体" panose="02010609060101010101" pitchFamily="49" charset="-122"/>
                <a:cs typeface="Arial" panose="020B0604020202020204" pitchFamily="34" charset="0"/>
              </a:rPr>
              <a:t>   </a:t>
            </a:r>
            <a:endParaRPr lang="en-US" altLang="zh-CN" sz="5000" dirty="0">
              <a:ea typeface="黑体" panose="02010609060101010101" pitchFamily="49" charset="-122"/>
              <a:cs typeface="Arial" panose="020B0604020202020204" pitchFamily="34" charset="0"/>
            </a:endParaRP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p>
          <a:p>
            <a:endParaRPr lang="zh-HK" altLang="en-US" dirty="0"/>
          </a:p>
        </p:txBody>
      </p:sp>
      <p:sp>
        <p:nvSpPr>
          <p:cNvPr id="21" name="TextBox 10"/>
          <p:cNvSpPr txBox="1"/>
          <p:nvPr/>
        </p:nvSpPr>
        <p:spPr>
          <a:xfrm>
            <a:off x="363413" y="3559041"/>
            <a:ext cx="3513632" cy="1015663"/>
          </a:xfrm>
          <a:prstGeom prst="rect">
            <a:avLst/>
          </a:prstGeom>
          <a:noFill/>
        </p:spPr>
        <p:txBody>
          <a:bodyPr wrap="square" rtlCol="0">
            <a:spAutoFit/>
          </a:bodyPr>
          <a:lstStyle/>
          <a:p>
            <a:r>
              <a:rPr lang="en-US" altLang="zh-HK" sz="6000" b="1" dirty="0" err="1">
                <a:latin typeface="Arial Unicode MS" panose="020B0604020202020204" pitchFamily="34" charset="-122"/>
                <a:ea typeface="Arial Unicode MS" panose="020B0604020202020204" pitchFamily="34" charset="-122"/>
                <a:cs typeface="Arial Unicode MS" panose="020B0604020202020204" pitchFamily="34" charset="-122"/>
              </a:rPr>
              <a:t>QR</a:t>
            </a:r>
            <a:r>
              <a:rPr lang="en-US" altLang="zh-HK" sz="6000" b="1" dirty="0">
                <a:latin typeface="Arial Unicode MS" panose="020B0604020202020204" pitchFamily="34" charset="-122"/>
                <a:ea typeface="Arial Unicode MS" panose="020B0604020202020204" pitchFamily="34" charset="-122"/>
                <a:cs typeface="Arial Unicode MS" panose="020B0604020202020204" pitchFamily="34" charset="-122"/>
              </a:rPr>
              <a:t> Code</a:t>
            </a:r>
            <a:endParaRPr lang="zh-HK" altLang="en-US" sz="60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2" name="TextBox 10">
            <a:extLst>
              <a:ext uri="{FF2B5EF4-FFF2-40B4-BE49-F238E27FC236}">
                <a16:creationId xmlns:a16="http://schemas.microsoft.com/office/drawing/2014/main" id="{43B5BBE8-BCC3-FEB6-6186-78002C7732E2}"/>
              </a:ext>
            </a:extLst>
          </p:cNvPr>
          <p:cNvSpPr txBox="1"/>
          <p:nvPr/>
        </p:nvSpPr>
        <p:spPr>
          <a:xfrm>
            <a:off x="13864662" y="3251549"/>
            <a:ext cx="4872905" cy="1015663"/>
          </a:xfrm>
          <a:prstGeom prst="rect">
            <a:avLst/>
          </a:prstGeom>
          <a:noFill/>
        </p:spPr>
        <p:txBody>
          <a:bodyPr wrap="square" rtlCol="0">
            <a:spAutoFit/>
          </a:bodyPr>
          <a:lstStyle/>
          <a:p>
            <a:r>
              <a:rPr lang="en-US" altLang="zh-HK" sz="6000" b="1" dirty="0">
                <a:latin typeface="Arial Unicode MS" panose="020B0604020202020204" pitchFamily="34" charset="-122"/>
                <a:ea typeface="Arial Unicode MS" panose="020B0604020202020204" pitchFamily="34" charset="-122"/>
                <a:cs typeface="Arial Unicode MS" panose="020B0604020202020204" pitchFamily="34" charset="-122"/>
              </a:rPr>
              <a:t>Poster NO.</a:t>
            </a:r>
            <a:endParaRPr lang="zh-HK" altLang="en-US" sz="6000"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TextBox 11">
            <a:extLst>
              <a:ext uri="{FF2B5EF4-FFF2-40B4-BE49-F238E27FC236}">
                <a16:creationId xmlns:a16="http://schemas.microsoft.com/office/drawing/2014/main" id="{B4DB8C8E-B6FE-9497-CE9B-92D76CF62FF4}"/>
              </a:ext>
            </a:extLst>
          </p:cNvPr>
          <p:cNvSpPr txBox="1">
            <a:spLocks noChangeArrowheads="1"/>
          </p:cNvSpPr>
          <p:nvPr/>
        </p:nvSpPr>
        <p:spPr bwMode="auto">
          <a:xfrm>
            <a:off x="440330" y="15453470"/>
            <a:ext cx="12186558" cy="869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75" eaLnBrk="1" hangingPunct="1">
              <a:spcBef>
                <a:spcPct val="0"/>
              </a:spcBef>
              <a:buNone/>
              <a:defRPr/>
            </a:pPr>
            <a:r>
              <a:rPr lang="en-US" altLang="zh-CN" sz="5000" b="1" dirty="0"/>
              <a:t>Purpose</a:t>
            </a:r>
          </a:p>
          <a:p>
            <a:pPr defTabSz="4561575" eaLnBrk="1" hangingPunct="1">
              <a:spcBef>
                <a:spcPct val="0"/>
              </a:spcBef>
              <a:buNone/>
              <a:defRPr/>
            </a:pPr>
            <a:r>
              <a:rPr lang="en-US" altLang="zh-CN" sz="5000" dirty="0">
                <a:ea typeface="黑体" panose="02010609060101010101" pitchFamily="49" charset="-122"/>
                <a:cs typeface="Arial" panose="020B0604020202020204" pitchFamily="34" charset="0"/>
              </a:rPr>
              <a:t>Please use font Arial, size 50, for the content.</a:t>
            </a:r>
          </a:p>
          <a:p>
            <a:pPr defTabSz="4561575" eaLnBrk="1" hangingPunct="1">
              <a:spcBef>
                <a:spcPct val="0"/>
              </a:spcBef>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a:t>
            </a:r>
            <a:r>
              <a:rPr lang="en-US" altLang="zh-CN" sz="5000" dirty="0" err="1"/>
              <a:t>Example</a:t>
            </a:r>
            <a:r>
              <a:rPr lang="en-US" altLang="zh-CN" sz="5000" dirty="0"/>
              <a:t>  </a:t>
            </a:r>
            <a:r>
              <a:rPr lang="en-US" altLang="zh-CN" sz="5000" dirty="0" err="1"/>
              <a:t>Example</a:t>
            </a:r>
            <a:endParaRPr lang="zh-CN" altLang="en-US" sz="5069" dirty="0"/>
          </a:p>
        </p:txBody>
      </p:sp>
      <p:sp>
        <p:nvSpPr>
          <p:cNvPr id="26" name="TextBox 11">
            <a:extLst>
              <a:ext uri="{FF2B5EF4-FFF2-40B4-BE49-F238E27FC236}">
                <a16:creationId xmlns:a16="http://schemas.microsoft.com/office/drawing/2014/main" id="{9A31DF07-EC37-EF13-B4B5-BDDF948994B4}"/>
              </a:ext>
            </a:extLst>
          </p:cNvPr>
          <p:cNvSpPr txBox="1">
            <a:spLocks noChangeArrowheads="1"/>
          </p:cNvSpPr>
          <p:nvPr/>
        </p:nvSpPr>
        <p:spPr bwMode="auto">
          <a:xfrm>
            <a:off x="13838271" y="15268475"/>
            <a:ext cx="11215345" cy="869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75" eaLnBrk="1" hangingPunct="1">
              <a:spcBef>
                <a:spcPct val="0"/>
              </a:spcBef>
              <a:buNone/>
              <a:defRPr/>
            </a:pPr>
            <a:r>
              <a:rPr lang="en-US" altLang="zh-CN" sz="5000" b="1" dirty="0"/>
              <a:t>Methods</a:t>
            </a:r>
          </a:p>
          <a:p>
            <a:pPr defTabSz="4561575" eaLnBrk="1" hangingPunct="1">
              <a:spcBef>
                <a:spcPct val="0"/>
              </a:spcBef>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r>
              <a:rPr lang="en-US" altLang="zh-CN" sz="5000" dirty="0" err="1"/>
              <a:t>Example</a:t>
            </a:r>
            <a:r>
              <a:rPr lang="en-US" altLang="zh-CN" sz="5000" dirty="0"/>
              <a:t>  </a:t>
            </a:r>
            <a:r>
              <a:rPr lang="en-US" altLang="zh-CN" sz="5000" dirty="0" err="1"/>
              <a:t>Example</a:t>
            </a:r>
            <a:endParaRPr lang="zh-CN" altLang="en-US" sz="5069" dirty="0"/>
          </a:p>
        </p:txBody>
      </p:sp>
      <p:sp>
        <p:nvSpPr>
          <p:cNvPr id="27" name="TextBox 11">
            <a:extLst>
              <a:ext uri="{FF2B5EF4-FFF2-40B4-BE49-F238E27FC236}">
                <a16:creationId xmlns:a16="http://schemas.microsoft.com/office/drawing/2014/main" id="{E4A00BC8-C169-2C0A-8602-51510087E1B3}"/>
              </a:ext>
            </a:extLst>
          </p:cNvPr>
          <p:cNvSpPr txBox="1">
            <a:spLocks noChangeArrowheads="1"/>
          </p:cNvSpPr>
          <p:nvPr/>
        </p:nvSpPr>
        <p:spPr bwMode="auto">
          <a:xfrm>
            <a:off x="440329" y="26337543"/>
            <a:ext cx="25040042" cy="486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75" eaLnBrk="1" hangingPunct="1">
              <a:spcBef>
                <a:spcPct val="0"/>
              </a:spcBef>
              <a:buNone/>
              <a:defRPr/>
            </a:pPr>
            <a:r>
              <a:rPr lang="en-US" altLang="zh-CN" sz="5000" b="1" dirty="0"/>
              <a:t>Results</a:t>
            </a:r>
          </a:p>
          <a:p>
            <a:pPr defTabSz="4561575" eaLnBrk="1" hangingPunct="1">
              <a:spcBef>
                <a:spcPct val="0"/>
              </a:spcBef>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75" eaLnBrk="1" hangingPunct="1">
              <a:spcBef>
                <a:spcPct val="0"/>
              </a:spcBef>
              <a:buNone/>
              <a:defRPr/>
            </a:pPr>
            <a:endParaRPr lang="zh-CN" altLang="en-US" sz="5069" dirty="0"/>
          </a:p>
        </p:txBody>
      </p:sp>
      <p:sp>
        <p:nvSpPr>
          <p:cNvPr id="28" name="TextBox 11">
            <a:extLst>
              <a:ext uri="{FF2B5EF4-FFF2-40B4-BE49-F238E27FC236}">
                <a16:creationId xmlns:a16="http://schemas.microsoft.com/office/drawing/2014/main" id="{0827938B-BE8B-E009-23AC-1F7CC83F4F89}"/>
              </a:ext>
            </a:extLst>
          </p:cNvPr>
          <p:cNvSpPr txBox="1">
            <a:spLocks noChangeArrowheads="1"/>
          </p:cNvSpPr>
          <p:nvPr/>
        </p:nvSpPr>
        <p:spPr bwMode="auto">
          <a:xfrm>
            <a:off x="397145" y="41145989"/>
            <a:ext cx="17300920" cy="6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75" eaLnBrk="1" hangingPunct="1">
              <a:spcBef>
                <a:spcPct val="0"/>
              </a:spcBef>
              <a:buNone/>
              <a:defRPr/>
            </a:pPr>
            <a:r>
              <a:rPr lang="en-US" altLang="zh-CN" sz="5000" b="1" dirty="0"/>
              <a:t>Conclusion</a:t>
            </a:r>
          </a:p>
          <a:p>
            <a:pPr defTabSz="4561575" eaLnBrk="1" hangingPunct="1">
              <a:spcBef>
                <a:spcPct val="0"/>
              </a:spcBef>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75" eaLnBrk="1" hangingPunct="1">
              <a:spcBef>
                <a:spcPct val="0"/>
              </a:spcBef>
              <a:buNone/>
              <a:defRPr/>
            </a:pPr>
            <a:endParaRPr lang="zh-CN" altLang="en-US" sz="5069" dirty="0"/>
          </a:p>
        </p:txBody>
      </p:sp>
      <p:sp>
        <p:nvSpPr>
          <p:cNvPr id="29" name="TextBox 11">
            <a:extLst>
              <a:ext uri="{FF2B5EF4-FFF2-40B4-BE49-F238E27FC236}">
                <a16:creationId xmlns:a16="http://schemas.microsoft.com/office/drawing/2014/main" id="{097712AD-B814-8967-5A28-6AB3A3B7015B}"/>
              </a:ext>
            </a:extLst>
          </p:cNvPr>
          <p:cNvSpPr txBox="1">
            <a:spLocks noChangeArrowheads="1"/>
          </p:cNvSpPr>
          <p:nvPr/>
        </p:nvSpPr>
        <p:spPr bwMode="auto">
          <a:xfrm>
            <a:off x="18520273" y="41327748"/>
            <a:ext cx="6851692" cy="638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75" eaLnBrk="1" hangingPunct="1">
              <a:spcBef>
                <a:spcPct val="0"/>
              </a:spcBef>
              <a:buNone/>
              <a:defRPr/>
            </a:pPr>
            <a:r>
              <a:rPr lang="en-US" altLang="zh-CN" sz="5000" b="1" dirty="0"/>
              <a:t>Contact</a:t>
            </a:r>
          </a:p>
          <a:p>
            <a:pPr defTabSz="4561575" eaLnBrk="1" hangingPunct="1">
              <a:spcBef>
                <a:spcPct val="0"/>
              </a:spcBef>
              <a:buNone/>
              <a:defRPr/>
            </a:pPr>
            <a:r>
              <a:rPr lang="en-US" altLang="zh-CN" sz="5000" dirty="0"/>
              <a:t>Example Example  Example Example  Example  Example Example Example  Example  Example  Example Example  </a:t>
            </a:r>
            <a:r>
              <a:rPr lang="en-US" altLang="zh-CN" sz="5000" dirty="0" err="1"/>
              <a:t>Example</a:t>
            </a:r>
            <a:r>
              <a:rPr lang="en-US" altLang="zh-CN" sz="5000" dirty="0"/>
              <a:t> </a:t>
            </a:r>
            <a:r>
              <a:rPr lang="en-US" altLang="zh-CN" sz="5000" dirty="0" err="1"/>
              <a:t>Example</a:t>
            </a:r>
            <a:endParaRPr lang="zh-CN" altLang="en-US" sz="5069" dirty="0"/>
          </a:p>
        </p:txBody>
      </p:sp>
    </p:spTree>
    <p:extLst>
      <p:ext uri="{BB962C8B-B14F-4D97-AF65-F5344CB8AC3E}">
        <p14:creationId xmlns:p14="http://schemas.microsoft.com/office/powerpoint/2010/main" val="77429592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75</TotalTime>
  <Words>280</Words>
  <Application>Microsoft Office PowerPoint</Application>
  <PresentationFormat>Custom</PresentationFormat>
  <Paragraphs>18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主题​​</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Bill Wong</cp:lastModifiedBy>
  <cp:revision>18</cp:revision>
  <dcterms:created xsi:type="dcterms:W3CDTF">2016-12-10T05:16:55Z</dcterms:created>
  <dcterms:modified xsi:type="dcterms:W3CDTF">2025-12-30T08:41:40Z</dcterms:modified>
</cp:coreProperties>
</file>