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286"/>
    <a:srgbClr val="B2B0DE"/>
    <a:srgbClr val="DA155C"/>
    <a:srgbClr val="0C4683"/>
    <a:srgbClr val="005A9E"/>
    <a:srgbClr val="0A4688"/>
    <a:srgbClr val="063EBA"/>
    <a:srgbClr val="19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4CB1162-6163-4B76-BD09-67BD1A3AF7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8FD87C-C714-476E-81AD-3AB121151F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FE76D-5445-43EC-8975-056EE8E7B513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AA85F8-C87D-4E27-95FA-9D6B17A217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629751-CC4E-43CF-A797-42810F824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3DFE-2017-4696-9BE8-6AE787DDE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66668-C07A-48F2-877E-E5982856EF4E}" type="datetimeFigureOut">
              <a:rPr lang="en-HK" smtClean="0"/>
              <a:t>18/12/2025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EEE0-7503-4755-9E3F-98CC5A5B07B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4738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单圆角 8">
            <a:extLst>
              <a:ext uri="{FF2B5EF4-FFF2-40B4-BE49-F238E27FC236}">
                <a16:creationId xmlns:a16="http://schemas.microsoft.com/office/drawing/2014/main" id="{7BD046A3-9022-B547-73A2-34B607CD084C}"/>
              </a:ext>
            </a:extLst>
          </p:cNvPr>
          <p:cNvSpPr/>
          <p:nvPr userDrawn="1"/>
        </p:nvSpPr>
        <p:spPr>
          <a:xfrm>
            <a:off x="0" y="1662545"/>
            <a:ext cx="9097818" cy="3071885"/>
          </a:xfrm>
          <a:prstGeom prst="round1Rect">
            <a:avLst/>
          </a:prstGeom>
          <a:solidFill>
            <a:srgbClr val="1F228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8207BA-861C-414F-8243-892AB54B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4690" y="606078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D70322-B458-4F64-9C56-AB560E639F32}" type="datetimeFigureOut">
              <a:rPr lang="zh-CN" altLang="en-US" smtClean="0"/>
              <a:pPr/>
              <a:t>2025/12/18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F11BBD-3782-467B-97FA-261AB4C1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5090" y="606078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AD27CE-F8B0-4B45-8FF1-9ADEB5CD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090" y="606078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931A2D-302A-4275-822C-2EDBE55C36B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: 圆顶角 6">
            <a:extLst>
              <a:ext uri="{FF2B5EF4-FFF2-40B4-BE49-F238E27FC236}">
                <a16:creationId xmlns:a16="http://schemas.microsoft.com/office/drawing/2014/main" id="{B380B0B9-3988-16D0-F36B-C794B1A4852E}"/>
              </a:ext>
            </a:extLst>
          </p:cNvPr>
          <p:cNvSpPr/>
          <p:nvPr userDrawn="1"/>
        </p:nvSpPr>
        <p:spPr>
          <a:xfrm flipV="1">
            <a:off x="8065698" y="-4"/>
            <a:ext cx="3623094" cy="914403"/>
          </a:xfrm>
          <a:prstGeom prst="round2SameRect">
            <a:avLst>
              <a:gd name="adj1" fmla="val 2975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0EE5640D-A845-4984-865B-954602EEB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268" y="1893455"/>
            <a:ext cx="8589241" cy="1443717"/>
          </a:xfrm>
        </p:spPr>
        <p:txBody>
          <a:bodyPr anchor="b">
            <a:normAutofit/>
          </a:bodyPr>
          <a:lstStyle>
            <a:lvl1pPr>
              <a:defRPr lang="zh-CN" altLang="en-US" sz="7000" b="0" kern="1200" spc="-100" baseline="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6000" b="0" kern="1200" spc="-100" baseline="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APAO 2026</a:t>
            </a:r>
            <a:endParaRPr lang="zh-CN" altLang="en-US" sz="6000" b="0" kern="1200" spc="-10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FA26F1C0-CA9D-6368-9E07-11AD3CD838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268" y="3429000"/>
            <a:ext cx="8589241" cy="96750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YOUR TITLE HERE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3EA33E1-B74B-543F-2E74-462D8E4DC3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33" y="103030"/>
            <a:ext cx="1799458" cy="65811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1C56110-E65B-2494-F908-E0DB3BDCF1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63" y="103030"/>
            <a:ext cx="1472296" cy="6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DFC33-491C-40EB-9024-C5AFEC38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48BD05-5D23-449C-A810-18A9935B9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905023-6DE1-4192-8B15-AAFEA5BA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1F9249-15B8-4F20-A237-01FEAC94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5A28C-6F1A-47C6-A549-594B3DD9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9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1ECF89-3A4D-454D-9DEB-6E89413D5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3E8170-AB37-4257-8404-53CD613EC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FA8C65-74A4-4FD3-A439-80949B0F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3D637-1D77-4ADC-B92B-DDFB7F4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4F8F1-5BED-4E86-9858-412BAEB9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7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F21143-37FC-4F60-97CA-8E354DC6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0" y="6259238"/>
            <a:ext cx="21844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D70322-B458-4F64-9C56-AB560E639F32}" type="datetimeFigureOut">
              <a:rPr lang="zh-CN" altLang="en-US" smtClean="0"/>
              <a:pPr/>
              <a:t>2025/12/18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92E45E-3B2D-4594-A8BB-749E2352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2700" y="6259238"/>
            <a:ext cx="3276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20A79-C0A0-4C1C-AC71-20E2A36F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259238"/>
            <a:ext cx="21844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931A2D-302A-4275-822C-2EDBE55C36B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66FE12C-29FF-0853-BB25-A897931794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7126" y="1304925"/>
            <a:ext cx="10515600" cy="4549775"/>
          </a:xfrm>
        </p:spPr>
        <p:txBody>
          <a:bodyPr>
            <a:noAutofit/>
          </a:bodyPr>
          <a:lstStyle>
            <a:lvl1pPr marL="457200" indent="-457200">
              <a:buClr>
                <a:srgbClr val="005A9E"/>
              </a:buClr>
              <a:buFont typeface="Arial" panose="020B0604020202020204" pitchFamily="34" charset="0"/>
              <a:buChar char="•"/>
              <a:defRPr lang="en-US" altLang="zh-CN" sz="2000" b="0" kern="1200" spc="-100" baseline="0" dirty="0">
                <a:solidFill>
                  <a:srgbClr val="1F22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r>
              <a:rPr lang="en-US" altLang="zh-CN" dirty="0"/>
              <a:t>Item list</a:t>
            </a:r>
            <a:endParaRPr lang="zh-CN" altLang="en-US" dirty="0"/>
          </a:p>
          <a:p>
            <a:pPr lvl="0"/>
            <a:endParaRPr lang="en-US" altLang="zh-CN" dirty="0"/>
          </a:p>
        </p:txBody>
      </p:sp>
      <p:sp>
        <p:nvSpPr>
          <p:cNvPr id="9" name="标题占位符 1">
            <a:extLst>
              <a:ext uri="{FF2B5EF4-FFF2-40B4-BE49-F238E27FC236}">
                <a16:creationId xmlns:a16="http://schemas.microsoft.com/office/drawing/2014/main" id="{7BEA7709-47A3-72BF-CDF1-9E3186E6D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308" y="382313"/>
            <a:ext cx="10515600" cy="62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zh-CN" altLang="en-US" sz="4000" b="0" kern="1200" spc="-100" baseline="0" dirty="0">
                <a:solidFill>
                  <a:srgbClr val="1F228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YOUR TITLE HERE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: 单圆角 2">
            <a:extLst>
              <a:ext uri="{FF2B5EF4-FFF2-40B4-BE49-F238E27FC236}">
                <a16:creationId xmlns:a16="http://schemas.microsoft.com/office/drawing/2014/main" id="{0C5706F6-7EDA-8C99-8B44-DCCF98E96E1C}"/>
              </a:ext>
            </a:extLst>
          </p:cNvPr>
          <p:cNvSpPr/>
          <p:nvPr userDrawn="1"/>
        </p:nvSpPr>
        <p:spPr>
          <a:xfrm>
            <a:off x="0" y="138545"/>
            <a:ext cx="203200" cy="864755"/>
          </a:xfrm>
          <a:prstGeom prst="round1Rect">
            <a:avLst>
              <a:gd name="adj" fmla="val 50000"/>
            </a:avLst>
          </a:prstGeom>
          <a:solidFill>
            <a:srgbClr val="1F2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D9B74D7-D3E7-AE29-E31C-5317AF8AE22E}"/>
              </a:ext>
            </a:extLst>
          </p:cNvPr>
          <p:cNvGrpSpPr/>
          <p:nvPr userDrawn="1"/>
        </p:nvGrpSpPr>
        <p:grpSpPr>
          <a:xfrm>
            <a:off x="140152" y="6329363"/>
            <a:ext cx="2033705" cy="390092"/>
            <a:chOff x="140152" y="6061339"/>
            <a:chExt cx="3352128" cy="65811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1B12D03-6D78-9D40-7949-E1C636A81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822" y="6061339"/>
              <a:ext cx="1799458" cy="65811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0670C96-3ACF-F808-BABF-BABEDBE5D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52" y="6061339"/>
              <a:ext cx="1472296" cy="658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6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B27CF8-70D3-486D-8AA4-11D5F4C4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50D585-4DBD-49D7-8ECA-BEBB3CF5B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8B202C-4E21-4F13-BDBA-003383BC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EBFDAD-7F10-4BD2-A869-21015EE6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7F0E45-9739-478F-AC64-20DE0D4F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7C29C-E6BF-4928-9CC6-CF131005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E637ED-F4CE-45A3-95E1-D69A4DE87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05C27E-9A5E-4AEC-99B5-B2B33601C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6F7BD3-1987-4A7E-B2F4-0C061AE6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7EB3B2-CF3E-4891-85A0-0D9F0F17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F27E87-C757-40B1-8C2C-F5D86F63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7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A4B7C-D365-4AE2-82E0-79045037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2051C2-DBF3-42EB-94EB-1CFFF8C0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3650C5-A7A3-44BA-8847-339A19CDF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753B3D-4B30-41CD-A0A4-A47A31B75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D6E72A-30EE-46FD-990A-DAC1739E6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365F996-072C-442B-8C3A-87F01D00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F51E54-D4CA-47AC-B663-B440BD51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3F4B7A-87AF-4200-9C04-639036B9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116DB-6C8D-4D64-98D3-AF97459F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FC4141-CFC7-401B-86F0-8B015246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962F55-E464-4D63-9960-7E5E4BE2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E1EC88-18CC-453E-8761-9E263B3D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5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70108A-74E3-41FD-8EAD-32D77F44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23CE28-DDB4-44CC-BE20-7C0C4C8C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C5DD1D-4EB0-4F68-B701-8800832D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4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1E587-DD0A-4AD3-8699-A4BF529F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380660-4E93-4BCC-A5DE-C37069EF9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15BDC7-20B5-46F3-82EE-ABE91B750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FF798A-2D82-4BBD-843F-C7E2B0CE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A9571E-E983-46BC-8722-7C9BD45E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AF1A83-1144-4858-8C62-DEA5E255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8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50264-A6D4-4BE5-8315-1BFCFEB8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9E5994-CCA6-4298-90BB-3D42DD678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16BF-C291-4590-BFBD-A466FE1BA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34A05D-F428-4AE9-A7D8-BB13EA1A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9C7C66-A3DB-4E13-B6A2-5F3806A3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17BBC5-AD69-485F-8524-ECB2E6C7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7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9ED770-715D-4D9B-8E40-A75CAA3A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36635F-8074-48A9-86FA-56F4115DD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6AD439-8FD8-4891-AFE3-549EC0B0D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0322-B458-4F64-9C56-AB560E639F32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0D0AF-CB0C-44D3-8F34-30600CB19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627C6-09B6-4D13-96AD-15E8BC1E1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31A2D-302A-4275-822C-2EDBE55C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07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4400" b="0" kern="1200" spc="-100" baseline="0" dirty="0">
          <a:solidFill>
            <a:srgbClr val="1F2286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EBA"/>
        </a:buClr>
        <a:buFont typeface="Arial" panose="020B0604020202020204" pitchFamily="34" charset="0"/>
        <a:buChar char="•"/>
        <a:defRPr lang="zh-CN" altLang="en-US" sz="2000" b="0" kern="1200" spc="-100" baseline="0" dirty="0">
          <a:solidFill>
            <a:srgbClr val="1F22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BD43D-511C-FD2A-4863-A8AA06EA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807BA1-1440-D63F-627C-66DD9AEAA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8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F908933-744A-4060-B1C1-0705C663B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A260271-097B-9292-A61B-58D8989A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88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7AB8E0-DB3C-B793-BB07-36DB1526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E1C4BE8-3709-58AF-F6DC-1299714C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Arial</vt:lpstr>
      <vt:lpstr>Arial Black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Ceremony of the 33rd APAO Congress</dc:title>
  <dc:creator>Bill</dc:creator>
  <cp:lastModifiedBy>Bill Wong</cp:lastModifiedBy>
  <cp:revision>11</cp:revision>
  <dcterms:modified xsi:type="dcterms:W3CDTF">2025-12-18T03:03:07Z</dcterms:modified>
</cp:coreProperties>
</file>