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25920700" cy="51120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D54D2-E377-346C-E89D-FBA27DD2099B}" v="7" dt="2025-12-23T04:04:11.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5" autoAdjust="0"/>
    <p:restoredTop sz="94660"/>
  </p:normalViewPr>
  <p:slideViewPr>
    <p:cSldViewPr snapToGrid="0">
      <p:cViewPr varScale="1">
        <p:scale>
          <a:sx n="14" d="100"/>
          <a:sy n="14" d="100"/>
        </p:scale>
        <p:origin x="2706" y="240"/>
      </p:cViewPr>
      <p:guideLst/>
    </p:cSldViewPr>
  </p:slideViewPr>
  <p:notesTextViewPr>
    <p:cViewPr>
      <p:scale>
        <a:sx n="1" d="1"/>
        <a:sy n="1" d="1"/>
      </p:scale>
      <p:origin x="0" y="0"/>
    </p:cViewPr>
  </p:notesTextViewPr>
  <p:notesViewPr>
    <p:cSldViewPr snapToGrid="0">
      <p:cViewPr varScale="1">
        <p:scale>
          <a:sx n="70" d="100"/>
          <a:sy n="70" d="100"/>
        </p:scale>
        <p:origin x="4152" y="48"/>
      </p:cViewPr>
      <p:guideLst/>
    </p:cSldViewPr>
  </p:notes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95B1D-EF50-4B84-959A-BDA66AC68431}" type="datetimeFigureOut">
              <a:rPr lang="zh-HK" altLang="en-US" smtClean="0"/>
              <a:t>30/12/2025</a:t>
            </a:fld>
            <a:endParaRPr lang="zh-HK" altLang="en-US"/>
          </a:p>
        </p:txBody>
      </p:sp>
      <p:sp>
        <p:nvSpPr>
          <p:cNvPr id="4" name="Slide Image Placeholder 3"/>
          <p:cNvSpPr>
            <a:spLocks noGrp="1" noRot="1" noChangeAspect="1"/>
          </p:cNvSpPr>
          <p:nvPr>
            <p:ph type="sldImg" idx="2"/>
          </p:nvPr>
        </p:nvSpPr>
        <p:spPr>
          <a:xfrm>
            <a:off x="2646363" y="1143000"/>
            <a:ext cx="1565275"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3C8F1-619E-49FA-BF79-4A8CE7A06A1F}" type="slidenum">
              <a:rPr lang="zh-HK" altLang="en-US" smtClean="0"/>
              <a:t>‹#›</a:t>
            </a:fld>
            <a:endParaRPr lang="zh-HK" altLang="en-US"/>
          </a:p>
        </p:txBody>
      </p:sp>
    </p:spTree>
    <p:extLst>
      <p:ext uri="{BB962C8B-B14F-4D97-AF65-F5344CB8AC3E}">
        <p14:creationId xmlns:p14="http://schemas.microsoft.com/office/powerpoint/2010/main" val="2499661497"/>
      </p:ext>
    </p:extLst>
  </p:cSld>
  <p:clrMap bg1="lt1" tx1="dk1" bg2="lt2" tx2="dk2" accent1="accent1" accent2="accent2" accent3="accent3" accent4="accent4" accent5="accent5" accent6="accent6" hlink="hlink" folHlink="folHlink"/>
  <p:notesStyle>
    <a:lvl1pPr marL="0" algn="l" defTabSz="3836182" rtl="0" eaLnBrk="1" latinLnBrk="0" hangingPunct="1">
      <a:defRPr sz="5034" kern="1200">
        <a:solidFill>
          <a:schemeClr val="tx1"/>
        </a:solidFill>
        <a:latin typeface="+mn-lt"/>
        <a:ea typeface="+mn-ea"/>
        <a:cs typeface="+mn-cs"/>
      </a:defRPr>
    </a:lvl1pPr>
    <a:lvl2pPr marL="1918091" algn="l" defTabSz="3836182" rtl="0" eaLnBrk="1" latinLnBrk="0" hangingPunct="1">
      <a:defRPr sz="5034" kern="1200">
        <a:solidFill>
          <a:schemeClr val="tx1"/>
        </a:solidFill>
        <a:latin typeface="+mn-lt"/>
        <a:ea typeface="+mn-ea"/>
        <a:cs typeface="+mn-cs"/>
      </a:defRPr>
    </a:lvl2pPr>
    <a:lvl3pPr marL="3836182" algn="l" defTabSz="3836182" rtl="0" eaLnBrk="1" latinLnBrk="0" hangingPunct="1">
      <a:defRPr sz="5034" kern="1200">
        <a:solidFill>
          <a:schemeClr val="tx1"/>
        </a:solidFill>
        <a:latin typeface="+mn-lt"/>
        <a:ea typeface="+mn-ea"/>
        <a:cs typeface="+mn-cs"/>
      </a:defRPr>
    </a:lvl3pPr>
    <a:lvl4pPr marL="5754273" algn="l" defTabSz="3836182" rtl="0" eaLnBrk="1" latinLnBrk="0" hangingPunct="1">
      <a:defRPr sz="5034" kern="1200">
        <a:solidFill>
          <a:schemeClr val="tx1"/>
        </a:solidFill>
        <a:latin typeface="+mn-lt"/>
        <a:ea typeface="+mn-ea"/>
        <a:cs typeface="+mn-cs"/>
      </a:defRPr>
    </a:lvl4pPr>
    <a:lvl5pPr marL="7672365" algn="l" defTabSz="3836182" rtl="0" eaLnBrk="1" latinLnBrk="0" hangingPunct="1">
      <a:defRPr sz="5034" kern="1200">
        <a:solidFill>
          <a:schemeClr val="tx1"/>
        </a:solidFill>
        <a:latin typeface="+mn-lt"/>
        <a:ea typeface="+mn-ea"/>
        <a:cs typeface="+mn-cs"/>
      </a:defRPr>
    </a:lvl5pPr>
    <a:lvl6pPr marL="9590456" algn="l" defTabSz="3836182" rtl="0" eaLnBrk="1" latinLnBrk="0" hangingPunct="1">
      <a:defRPr sz="5034" kern="1200">
        <a:solidFill>
          <a:schemeClr val="tx1"/>
        </a:solidFill>
        <a:latin typeface="+mn-lt"/>
        <a:ea typeface="+mn-ea"/>
        <a:cs typeface="+mn-cs"/>
      </a:defRPr>
    </a:lvl6pPr>
    <a:lvl7pPr marL="11508547" algn="l" defTabSz="3836182" rtl="0" eaLnBrk="1" latinLnBrk="0" hangingPunct="1">
      <a:defRPr sz="5034" kern="1200">
        <a:solidFill>
          <a:schemeClr val="tx1"/>
        </a:solidFill>
        <a:latin typeface="+mn-lt"/>
        <a:ea typeface="+mn-ea"/>
        <a:cs typeface="+mn-cs"/>
      </a:defRPr>
    </a:lvl7pPr>
    <a:lvl8pPr marL="13426638" algn="l" defTabSz="3836182" rtl="0" eaLnBrk="1" latinLnBrk="0" hangingPunct="1">
      <a:defRPr sz="5034" kern="1200">
        <a:solidFill>
          <a:schemeClr val="tx1"/>
        </a:solidFill>
        <a:latin typeface="+mn-lt"/>
        <a:ea typeface="+mn-ea"/>
        <a:cs typeface="+mn-cs"/>
      </a:defRPr>
    </a:lvl8pPr>
    <a:lvl9pPr marL="15344729" algn="l" defTabSz="3836182" rtl="0" eaLnBrk="1" latinLnBrk="0" hangingPunct="1">
      <a:defRPr sz="503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944053" y="8366281"/>
            <a:ext cx="22032595" cy="17797568"/>
          </a:xfrm>
        </p:spPr>
        <p:txBody>
          <a:bodyPr anchor="b"/>
          <a:lstStyle>
            <a:lvl1pPr algn="ctr">
              <a:defRPr sz="17008"/>
            </a:lvl1pPr>
          </a:lstStyle>
          <a:p>
            <a:r>
              <a:rPr lang="zh-CN" altLang="en-US"/>
              <a:t>单击此处编辑母版标题样式</a:t>
            </a:r>
            <a:endParaRPr lang="en-US" dirty="0"/>
          </a:p>
        </p:txBody>
      </p:sp>
      <p:sp>
        <p:nvSpPr>
          <p:cNvPr id="3" name="Subtitle 2"/>
          <p:cNvSpPr>
            <a:spLocks noGrp="1"/>
          </p:cNvSpPr>
          <p:nvPr>
            <p:ph type="subTitle" idx="1"/>
          </p:nvPr>
        </p:nvSpPr>
        <p:spPr>
          <a:xfrm>
            <a:off x="3240088" y="26850192"/>
            <a:ext cx="19440525" cy="12342326"/>
          </a:xfrm>
        </p:spPr>
        <p:txBody>
          <a:bodyPr/>
          <a:lstStyle>
            <a:lvl1pPr marL="0" indent="0" algn="ctr">
              <a:buNone/>
              <a:defRPr sz="6803"/>
            </a:lvl1pPr>
            <a:lvl2pPr marL="1296025" indent="0" algn="ctr">
              <a:buNone/>
              <a:defRPr sz="5669"/>
            </a:lvl2pPr>
            <a:lvl3pPr marL="2592050" indent="0" algn="ctr">
              <a:buNone/>
              <a:defRPr sz="5102"/>
            </a:lvl3pPr>
            <a:lvl4pPr marL="3888075" indent="0" algn="ctr">
              <a:buNone/>
              <a:defRPr sz="4536"/>
            </a:lvl4pPr>
            <a:lvl5pPr marL="5184099" indent="0" algn="ctr">
              <a:buNone/>
              <a:defRPr sz="4536"/>
            </a:lvl5pPr>
            <a:lvl6pPr marL="6480124" indent="0" algn="ctr">
              <a:buNone/>
              <a:defRPr sz="4536"/>
            </a:lvl6pPr>
            <a:lvl7pPr marL="7776149" indent="0" algn="ctr">
              <a:buNone/>
              <a:defRPr sz="4536"/>
            </a:lvl7pPr>
            <a:lvl8pPr marL="9072174" indent="0" algn="ctr">
              <a:buNone/>
              <a:defRPr sz="4536"/>
            </a:lvl8pPr>
            <a:lvl9pPr marL="10368199" indent="0" algn="ctr">
              <a:buNone/>
              <a:defRPr sz="4536"/>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F821443-B562-4B26-BFF3-6A7DE9ABA51F}" type="datetimeFigureOut">
              <a:rPr lang="zh-HK" altLang="en-US" smtClean="0"/>
              <a:t>30/12/2025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125890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F821443-B562-4B26-BFF3-6A7DE9ABA51F}" type="datetimeFigureOut">
              <a:rPr lang="zh-HK" altLang="en-US" smtClean="0"/>
              <a:t>30/12/2025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156984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549502" y="2721703"/>
            <a:ext cx="5589151" cy="4332240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782050" y="2721703"/>
            <a:ext cx="16443444" cy="43322409"/>
          </a:xfrm>
        </p:spPr>
        <p:txBody>
          <a:bodyPr vert="eaVert"/>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10"/>
          </p:nvPr>
        </p:nvSpPr>
        <p:spPr/>
        <p:txBody>
          <a:bodyPr/>
          <a:lstStyle/>
          <a:p>
            <a:fld id="{6F821443-B562-4B26-BFF3-6A7DE9ABA51F}" type="datetimeFigureOut">
              <a:rPr lang="zh-HK" altLang="en-US" smtClean="0"/>
              <a:t>30/12/2025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112828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F821443-B562-4B26-BFF3-6A7DE9ABA51F}" type="datetimeFigureOut">
              <a:rPr lang="zh-HK" altLang="en-US" smtClean="0"/>
              <a:t>30/12/2025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161328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768549" y="12744683"/>
            <a:ext cx="22356604" cy="21264777"/>
          </a:xfrm>
        </p:spPr>
        <p:txBody>
          <a:bodyPr anchor="b"/>
          <a:lstStyle>
            <a:lvl1pPr>
              <a:defRPr sz="17008"/>
            </a:lvl1pPr>
          </a:lstStyle>
          <a:p>
            <a:r>
              <a:rPr lang="zh-CN" altLang="en-US"/>
              <a:t>单击此处编辑母版标题样式</a:t>
            </a:r>
            <a:endParaRPr lang="en-US" dirty="0"/>
          </a:p>
        </p:txBody>
      </p:sp>
      <p:sp>
        <p:nvSpPr>
          <p:cNvPr id="3" name="Text Placeholder 2"/>
          <p:cNvSpPr>
            <a:spLocks noGrp="1"/>
          </p:cNvSpPr>
          <p:nvPr>
            <p:ph type="body" idx="1"/>
          </p:nvPr>
        </p:nvSpPr>
        <p:spPr>
          <a:xfrm>
            <a:off x="1768549" y="34210633"/>
            <a:ext cx="22356604" cy="11182644"/>
          </a:xfrm>
        </p:spPr>
        <p:txBody>
          <a:bodyPr/>
          <a:lstStyle>
            <a:lvl1pPr marL="0" indent="0">
              <a:buNone/>
              <a:defRPr sz="6803">
                <a:solidFill>
                  <a:schemeClr val="tx1"/>
                </a:solidFill>
              </a:defRPr>
            </a:lvl1pPr>
            <a:lvl2pPr marL="1296025" indent="0">
              <a:buNone/>
              <a:defRPr sz="5669">
                <a:solidFill>
                  <a:schemeClr val="tx1">
                    <a:tint val="75000"/>
                  </a:schemeClr>
                </a:solidFill>
              </a:defRPr>
            </a:lvl2pPr>
            <a:lvl3pPr marL="2592050" indent="0">
              <a:buNone/>
              <a:defRPr sz="5102">
                <a:solidFill>
                  <a:schemeClr val="tx1">
                    <a:tint val="75000"/>
                  </a:schemeClr>
                </a:solidFill>
              </a:defRPr>
            </a:lvl3pPr>
            <a:lvl4pPr marL="3888075" indent="0">
              <a:buNone/>
              <a:defRPr sz="4536">
                <a:solidFill>
                  <a:schemeClr val="tx1">
                    <a:tint val="75000"/>
                  </a:schemeClr>
                </a:solidFill>
              </a:defRPr>
            </a:lvl4pPr>
            <a:lvl5pPr marL="5184099" indent="0">
              <a:buNone/>
              <a:defRPr sz="4536">
                <a:solidFill>
                  <a:schemeClr val="tx1">
                    <a:tint val="75000"/>
                  </a:schemeClr>
                </a:solidFill>
              </a:defRPr>
            </a:lvl5pPr>
            <a:lvl6pPr marL="6480124" indent="0">
              <a:buNone/>
              <a:defRPr sz="4536">
                <a:solidFill>
                  <a:schemeClr val="tx1">
                    <a:tint val="75000"/>
                  </a:schemeClr>
                </a:solidFill>
              </a:defRPr>
            </a:lvl6pPr>
            <a:lvl7pPr marL="7776149" indent="0">
              <a:buNone/>
              <a:defRPr sz="4536">
                <a:solidFill>
                  <a:schemeClr val="tx1">
                    <a:tint val="75000"/>
                  </a:schemeClr>
                </a:solidFill>
              </a:defRPr>
            </a:lvl7pPr>
            <a:lvl8pPr marL="9072174" indent="0">
              <a:buNone/>
              <a:defRPr sz="4536">
                <a:solidFill>
                  <a:schemeClr val="tx1">
                    <a:tint val="75000"/>
                  </a:schemeClr>
                </a:solidFill>
              </a:defRPr>
            </a:lvl8pPr>
            <a:lvl9pPr marL="10368199" indent="0">
              <a:buNone/>
              <a:defRPr sz="4536">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F821443-B562-4B26-BFF3-6A7DE9ABA51F}" type="datetimeFigureOut">
              <a:rPr lang="zh-HK" altLang="en-US" smtClean="0"/>
              <a:t>30/12/2025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372345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782048" y="13608513"/>
            <a:ext cx="11016298" cy="3243559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3122354" y="13608513"/>
            <a:ext cx="11016298" cy="3243559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F821443-B562-4B26-BFF3-6A7DE9ABA51F}" type="datetimeFigureOut">
              <a:rPr lang="zh-HK" altLang="en-US" smtClean="0"/>
              <a:t>30/12/2025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215428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785424" y="2721714"/>
            <a:ext cx="22356604" cy="988096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785427" y="12531669"/>
            <a:ext cx="10965669" cy="6141577"/>
          </a:xfrm>
        </p:spPr>
        <p:txBody>
          <a:bodyPr anchor="b"/>
          <a:lstStyle>
            <a:lvl1pPr marL="0" indent="0">
              <a:buNone/>
              <a:defRPr sz="6803" b="1"/>
            </a:lvl1pPr>
            <a:lvl2pPr marL="1296025" indent="0">
              <a:buNone/>
              <a:defRPr sz="5669" b="1"/>
            </a:lvl2pPr>
            <a:lvl3pPr marL="2592050" indent="0">
              <a:buNone/>
              <a:defRPr sz="5102" b="1"/>
            </a:lvl3pPr>
            <a:lvl4pPr marL="3888075" indent="0">
              <a:buNone/>
              <a:defRPr sz="4536" b="1"/>
            </a:lvl4pPr>
            <a:lvl5pPr marL="5184099" indent="0">
              <a:buNone/>
              <a:defRPr sz="4536" b="1"/>
            </a:lvl5pPr>
            <a:lvl6pPr marL="6480124" indent="0">
              <a:buNone/>
              <a:defRPr sz="4536" b="1"/>
            </a:lvl6pPr>
            <a:lvl7pPr marL="7776149" indent="0">
              <a:buNone/>
              <a:defRPr sz="4536" b="1"/>
            </a:lvl7pPr>
            <a:lvl8pPr marL="9072174" indent="0">
              <a:buNone/>
              <a:defRPr sz="4536" b="1"/>
            </a:lvl8pPr>
            <a:lvl9pPr marL="10368199" indent="0">
              <a:buNone/>
              <a:defRPr sz="4536" b="1"/>
            </a:lvl9pPr>
          </a:lstStyle>
          <a:p>
            <a:pPr lvl="0"/>
            <a:r>
              <a:rPr lang="zh-CN" altLang="en-US"/>
              <a:t>单击此处编辑母版文本样式</a:t>
            </a:r>
          </a:p>
        </p:txBody>
      </p:sp>
      <p:sp>
        <p:nvSpPr>
          <p:cNvPr id="4" name="Content Placeholder 3"/>
          <p:cNvSpPr>
            <a:spLocks noGrp="1"/>
          </p:cNvSpPr>
          <p:nvPr>
            <p:ph sz="half" idx="2"/>
          </p:nvPr>
        </p:nvSpPr>
        <p:spPr>
          <a:xfrm>
            <a:off x="1785427" y="18673247"/>
            <a:ext cx="10965669" cy="2746553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3122356" y="12531669"/>
            <a:ext cx="11019674" cy="6141577"/>
          </a:xfrm>
        </p:spPr>
        <p:txBody>
          <a:bodyPr anchor="b"/>
          <a:lstStyle>
            <a:lvl1pPr marL="0" indent="0">
              <a:buNone/>
              <a:defRPr sz="6803" b="1"/>
            </a:lvl1pPr>
            <a:lvl2pPr marL="1296025" indent="0">
              <a:buNone/>
              <a:defRPr sz="5669" b="1"/>
            </a:lvl2pPr>
            <a:lvl3pPr marL="2592050" indent="0">
              <a:buNone/>
              <a:defRPr sz="5102" b="1"/>
            </a:lvl3pPr>
            <a:lvl4pPr marL="3888075" indent="0">
              <a:buNone/>
              <a:defRPr sz="4536" b="1"/>
            </a:lvl4pPr>
            <a:lvl5pPr marL="5184099" indent="0">
              <a:buNone/>
              <a:defRPr sz="4536" b="1"/>
            </a:lvl5pPr>
            <a:lvl6pPr marL="6480124" indent="0">
              <a:buNone/>
              <a:defRPr sz="4536" b="1"/>
            </a:lvl6pPr>
            <a:lvl7pPr marL="7776149" indent="0">
              <a:buNone/>
              <a:defRPr sz="4536" b="1"/>
            </a:lvl7pPr>
            <a:lvl8pPr marL="9072174" indent="0">
              <a:buNone/>
              <a:defRPr sz="4536" b="1"/>
            </a:lvl8pPr>
            <a:lvl9pPr marL="10368199" indent="0">
              <a:buNone/>
              <a:defRPr sz="4536" b="1"/>
            </a:lvl9pPr>
          </a:lstStyle>
          <a:p>
            <a:pPr lvl="0"/>
            <a:r>
              <a:rPr lang="zh-CN" altLang="en-US"/>
              <a:t>单击此处编辑母版文本样式</a:t>
            </a:r>
          </a:p>
        </p:txBody>
      </p:sp>
      <p:sp>
        <p:nvSpPr>
          <p:cNvPr id="6" name="Content Placeholder 5"/>
          <p:cNvSpPr>
            <a:spLocks noGrp="1"/>
          </p:cNvSpPr>
          <p:nvPr>
            <p:ph sz="quarter" idx="4"/>
          </p:nvPr>
        </p:nvSpPr>
        <p:spPr>
          <a:xfrm>
            <a:off x="13122356" y="18673247"/>
            <a:ext cx="11019674" cy="2746553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F821443-B562-4B26-BFF3-6A7DE9ABA51F}" type="datetimeFigureOut">
              <a:rPr lang="zh-HK" altLang="en-US" smtClean="0"/>
              <a:t>30/12/2025</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152607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F821443-B562-4B26-BFF3-6A7DE9ABA51F}" type="datetimeFigureOut">
              <a:rPr lang="zh-HK" altLang="en-US" smtClean="0"/>
              <a:t>30/12/2025</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341388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21443-B562-4B26-BFF3-6A7DE9ABA51F}" type="datetimeFigureOut">
              <a:rPr lang="zh-HK" altLang="en-US" smtClean="0"/>
              <a:t>30/12/2025</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94086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785424" y="3408045"/>
            <a:ext cx="8360100" cy="11928158"/>
          </a:xfrm>
        </p:spPr>
        <p:txBody>
          <a:bodyPr anchor="b"/>
          <a:lstStyle>
            <a:lvl1pPr>
              <a:defRPr sz="9071"/>
            </a:lvl1pPr>
          </a:lstStyle>
          <a:p>
            <a:r>
              <a:rPr lang="zh-CN" altLang="en-US"/>
              <a:t>单击此处编辑母版标题样式</a:t>
            </a:r>
            <a:endParaRPr lang="en-US" dirty="0"/>
          </a:p>
        </p:txBody>
      </p:sp>
      <p:sp>
        <p:nvSpPr>
          <p:cNvPr id="3" name="Content Placeholder 2"/>
          <p:cNvSpPr>
            <a:spLocks noGrp="1"/>
          </p:cNvSpPr>
          <p:nvPr>
            <p:ph idx="1"/>
          </p:nvPr>
        </p:nvSpPr>
        <p:spPr>
          <a:xfrm>
            <a:off x="11019674" y="7360442"/>
            <a:ext cx="13122354" cy="36328813"/>
          </a:xfrm>
        </p:spPr>
        <p:txBody>
          <a:bodyPr/>
          <a:lstStyle>
            <a:lvl1pPr>
              <a:defRPr sz="9071"/>
            </a:lvl1pPr>
            <a:lvl2pPr>
              <a:defRPr sz="7937"/>
            </a:lvl2pPr>
            <a:lvl3pPr>
              <a:defRPr sz="6803"/>
            </a:lvl3pPr>
            <a:lvl4pPr>
              <a:defRPr sz="5669"/>
            </a:lvl4pPr>
            <a:lvl5pPr>
              <a:defRPr sz="5669"/>
            </a:lvl5pPr>
            <a:lvl6pPr>
              <a:defRPr sz="5669"/>
            </a:lvl6pPr>
            <a:lvl7pPr>
              <a:defRPr sz="5669"/>
            </a:lvl7pPr>
            <a:lvl8pPr>
              <a:defRPr sz="5669"/>
            </a:lvl8pPr>
            <a:lvl9pPr>
              <a:defRPr sz="5669"/>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785424" y="15336203"/>
            <a:ext cx="8360100" cy="28412212"/>
          </a:xfrm>
        </p:spPr>
        <p:txBody>
          <a:bodyPr/>
          <a:lstStyle>
            <a:lvl1pPr marL="0" indent="0">
              <a:buNone/>
              <a:defRPr sz="4536"/>
            </a:lvl1pPr>
            <a:lvl2pPr marL="1296025" indent="0">
              <a:buNone/>
              <a:defRPr sz="3969"/>
            </a:lvl2pPr>
            <a:lvl3pPr marL="2592050" indent="0">
              <a:buNone/>
              <a:defRPr sz="3402"/>
            </a:lvl3pPr>
            <a:lvl4pPr marL="3888075" indent="0">
              <a:buNone/>
              <a:defRPr sz="2835"/>
            </a:lvl4pPr>
            <a:lvl5pPr marL="5184099" indent="0">
              <a:buNone/>
              <a:defRPr sz="2835"/>
            </a:lvl5pPr>
            <a:lvl6pPr marL="6480124" indent="0">
              <a:buNone/>
              <a:defRPr sz="2835"/>
            </a:lvl6pPr>
            <a:lvl7pPr marL="7776149" indent="0">
              <a:buNone/>
              <a:defRPr sz="2835"/>
            </a:lvl7pPr>
            <a:lvl8pPr marL="9072174" indent="0">
              <a:buNone/>
              <a:defRPr sz="2835"/>
            </a:lvl8pPr>
            <a:lvl9pPr marL="10368199" indent="0">
              <a:buNone/>
              <a:defRPr sz="283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F821443-B562-4B26-BFF3-6A7DE9ABA51F}" type="datetimeFigureOut">
              <a:rPr lang="zh-HK" altLang="en-US" smtClean="0"/>
              <a:t>30/12/2025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390481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85424" y="3408045"/>
            <a:ext cx="8360100" cy="11928158"/>
          </a:xfrm>
        </p:spPr>
        <p:txBody>
          <a:bodyPr anchor="b"/>
          <a:lstStyle>
            <a:lvl1pPr>
              <a:defRPr sz="907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019674" y="7360442"/>
            <a:ext cx="13122354" cy="36328813"/>
          </a:xfrm>
        </p:spPr>
        <p:txBody>
          <a:bodyPr anchor="t"/>
          <a:lstStyle>
            <a:lvl1pPr marL="0" indent="0">
              <a:buNone/>
              <a:defRPr sz="9071"/>
            </a:lvl1pPr>
            <a:lvl2pPr marL="1296025" indent="0">
              <a:buNone/>
              <a:defRPr sz="7937"/>
            </a:lvl2pPr>
            <a:lvl3pPr marL="2592050" indent="0">
              <a:buNone/>
              <a:defRPr sz="6803"/>
            </a:lvl3pPr>
            <a:lvl4pPr marL="3888075" indent="0">
              <a:buNone/>
              <a:defRPr sz="5669"/>
            </a:lvl4pPr>
            <a:lvl5pPr marL="5184099" indent="0">
              <a:buNone/>
              <a:defRPr sz="5669"/>
            </a:lvl5pPr>
            <a:lvl6pPr marL="6480124" indent="0">
              <a:buNone/>
              <a:defRPr sz="5669"/>
            </a:lvl6pPr>
            <a:lvl7pPr marL="7776149" indent="0">
              <a:buNone/>
              <a:defRPr sz="5669"/>
            </a:lvl7pPr>
            <a:lvl8pPr marL="9072174" indent="0">
              <a:buNone/>
              <a:defRPr sz="5669"/>
            </a:lvl8pPr>
            <a:lvl9pPr marL="10368199" indent="0">
              <a:buNone/>
              <a:defRPr sz="5669"/>
            </a:lvl9pPr>
          </a:lstStyle>
          <a:p>
            <a:r>
              <a:rPr lang="zh-CN" altLang="en-US"/>
              <a:t>单击图标添加图片</a:t>
            </a:r>
            <a:endParaRPr lang="en-US" dirty="0"/>
          </a:p>
        </p:txBody>
      </p:sp>
      <p:sp>
        <p:nvSpPr>
          <p:cNvPr id="4" name="Text Placeholder 3"/>
          <p:cNvSpPr>
            <a:spLocks noGrp="1"/>
          </p:cNvSpPr>
          <p:nvPr>
            <p:ph type="body" sz="half" idx="2"/>
          </p:nvPr>
        </p:nvSpPr>
        <p:spPr>
          <a:xfrm>
            <a:off x="1785424" y="15336203"/>
            <a:ext cx="8360100" cy="28412212"/>
          </a:xfrm>
        </p:spPr>
        <p:txBody>
          <a:bodyPr/>
          <a:lstStyle>
            <a:lvl1pPr marL="0" indent="0">
              <a:buNone/>
              <a:defRPr sz="4536"/>
            </a:lvl1pPr>
            <a:lvl2pPr marL="1296025" indent="0">
              <a:buNone/>
              <a:defRPr sz="3969"/>
            </a:lvl2pPr>
            <a:lvl3pPr marL="2592050" indent="0">
              <a:buNone/>
              <a:defRPr sz="3402"/>
            </a:lvl3pPr>
            <a:lvl4pPr marL="3888075" indent="0">
              <a:buNone/>
              <a:defRPr sz="2835"/>
            </a:lvl4pPr>
            <a:lvl5pPr marL="5184099" indent="0">
              <a:buNone/>
              <a:defRPr sz="2835"/>
            </a:lvl5pPr>
            <a:lvl6pPr marL="6480124" indent="0">
              <a:buNone/>
              <a:defRPr sz="2835"/>
            </a:lvl6pPr>
            <a:lvl7pPr marL="7776149" indent="0">
              <a:buNone/>
              <a:defRPr sz="2835"/>
            </a:lvl7pPr>
            <a:lvl8pPr marL="9072174" indent="0">
              <a:buNone/>
              <a:defRPr sz="2835"/>
            </a:lvl8pPr>
            <a:lvl9pPr marL="10368199" indent="0">
              <a:buNone/>
              <a:defRPr sz="283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F821443-B562-4B26-BFF3-6A7DE9ABA51F}" type="datetimeFigureOut">
              <a:rPr lang="zh-HK" altLang="en-US" smtClean="0"/>
              <a:t>30/12/2025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414817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82048" y="2721714"/>
            <a:ext cx="22356604" cy="988096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782048" y="13608513"/>
            <a:ext cx="22356604" cy="3243559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782048" y="47381303"/>
            <a:ext cx="5832158" cy="2721703"/>
          </a:xfrm>
          <a:prstGeom prst="rect">
            <a:avLst/>
          </a:prstGeom>
        </p:spPr>
        <p:txBody>
          <a:bodyPr vert="horz" lIns="91440" tIns="45720" rIns="91440" bIns="45720" rtlCol="0" anchor="ctr"/>
          <a:lstStyle>
            <a:lvl1pPr algn="l">
              <a:defRPr sz="3402">
                <a:solidFill>
                  <a:schemeClr val="tx1">
                    <a:tint val="75000"/>
                  </a:schemeClr>
                </a:solidFill>
              </a:defRPr>
            </a:lvl1pPr>
          </a:lstStyle>
          <a:p>
            <a:fld id="{6F821443-B562-4B26-BFF3-6A7DE9ABA51F}" type="datetimeFigureOut">
              <a:rPr lang="zh-HK" altLang="en-US" smtClean="0"/>
              <a:t>30/12/2025</a:t>
            </a:fld>
            <a:endParaRPr lang="zh-HK" altLang="en-US"/>
          </a:p>
        </p:txBody>
      </p:sp>
      <p:sp>
        <p:nvSpPr>
          <p:cNvPr id="5" name="Footer Placeholder 4"/>
          <p:cNvSpPr>
            <a:spLocks noGrp="1"/>
          </p:cNvSpPr>
          <p:nvPr>
            <p:ph type="ftr" sz="quarter" idx="3"/>
          </p:nvPr>
        </p:nvSpPr>
        <p:spPr>
          <a:xfrm>
            <a:off x="8586232" y="47381303"/>
            <a:ext cx="8748236" cy="2721703"/>
          </a:xfrm>
          <a:prstGeom prst="rect">
            <a:avLst/>
          </a:prstGeom>
        </p:spPr>
        <p:txBody>
          <a:bodyPr vert="horz" lIns="91440" tIns="45720" rIns="91440" bIns="45720" rtlCol="0" anchor="ctr"/>
          <a:lstStyle>
            <a:lvl1pPr algn="ctr">
              <a:defRPr sz="3402">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18306494" y="47381303"/>
            <a:ext cx="5832158" cy="2721703"/>
          </a:xfrm>
          <a:prstGeom prst="rect">
            <a:avLst/>
          </a:prstGeom>
        </p:spPr>
        <p:txBody>
          <a:bodyPr vert="horz" lIns="91440" tIns="45720" rIns="91440" bIns="45720" rtlCol="0" anchor="ctr"/>
          <a:lstStyle>
            <a:lvl1pPr algn="r">
              <a:defRPr sz="3402">
                <a:solidFill>
                  <a:schemeClr val="tx1">
                    <a:tint val="75000"/>
                  </a:schemeClr>
                </a:solidFill>
              </a:defRPr>
            </a:lvl1pPr>
          </a:lstStyle>
          <a:p>
            <a:fld id="{505A60E2-AF75-4C51-B220-E41975EF96CA}" type="slidenum">
              <a:rPr lang="zh-HK" altLang="en-US" smtClean="0"/>
              <a:t>‹#›</a:t>
            </a:fld>
            <a:endParaRPr lang="zh-HK" altLang="en-US"/>
          </a:p>
        </p:txBody>
      </p:sp>
    </p:spTree>
    <p:extLst>
      <p:ext uri="{BB962C8B-B14F-4D97-AF65-F5344CB8AC3E}">
        <p14:creationId xmlns:p14="http://schemas.microsoft.com/office/powerpoint/2010/main" val="27533596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592050" rtl="0" eaLnBrk="1" latinLnBrk="0" hangingPunct="1">
        <a:lnSpc>
          <a:spcPct val="90000"/>
        </a:lnSpc>
        <a:spcBef>
          <a:spcPct val="0"/>
        </a:spcBef>
        <a:buNone/>
        <a:defRPr sz="12473" kern="1200">
          <a:solidFill>
            <a:schemeClr val="tx1"/>
          </a:solidFill>
          <a:latin typeface="+mj-lt"/>
          <a:ea typeface="+mj-ea"/>
          <a:cs typeface="+mj-cs"/>
        </a:defRPr>
      </a:lvl1pPr>
    </p:titleStyle>
    <p:bodyStyle>
      <a:lvl1pPr marL="648012" indent="-648012" algn="l" defTabSz="2592050" rtl="0" eaLnBrk="1" latinLnBrk="0" hangingPunct="1">
        <a:lnSpc>
          <a:spcPct val="90000"/>
        </a:lnSpc>
        <a:spcBef>
          <a:spcPts val="2835"/>
        </a:spcBef>
        <a:buFont typeface="Arial" panose="020B0604020202020204" pitchFamily="34" charset="0"/>
        <a:buChar char="•"/>
        <a:defRPr sz="7937" kern="1200">
          <a:solidFill>
            <a:schemeClr val="tx1"/>
          </a:solidFill>
          <a:latin typeface="+mn-lt"/>
          <a:ea typeface="+mn-ea"/>
          <a:cs typeface="+mn-cs"/>
        </a:defRPr>
      </a:lvl1pPr>
      <a:lvl2pPr marL="1944037" indent="-648012" algn="l" defTabSz="2592050" rtl="0" eaLnBrk="1" latinLnBrk="0" hangingPunct="1">
        <a:lnSpc>
          <a:spcPct val="90000"/>
        </a:lnSpc>
        <a:spcBef>
          <a:spcPts val="1417"/>
        </a:spcBef>
        <a:buFont typeface="Arial" panose="020B0604020202020204" pitchFamily="34" charset="0"/>
        <a:buChar char="•"/>
        <a:defRPr sz="6803" kern="1200">
          <a:solidFill>
            <a:schemeClr val="tx1"/>
          </a:solidFill>
          <a:latin typeface="+mn-lt"/>
          <a:ea typeface="+mn-ea"/>
          <a:cs typeface="+mn-cs"/>
        </a:defRPr>
      </a:lvl2pPr>
      <a:lvl3pPr marL="3240062" indent="-648012" algn="l" defTabSz="2592050" rtl="0" eaLnBrk="1" latinLnBrk="0" hangingPunct="1">
        <a:lnSpc>
          <a:spcPct val="90000"/>
        </a:lnSpc>
        <a:spcBef>
          <a:spcPts val="1417"/>
        </a:spcBef>
        <a:buFont typeface="Arial" panose="020B0604020202020204" pitchFamily="34" charset="0"/>
        <a:buChar char="•"/>
        <a:defRPr sz="5669" kern="1200">
          <a:solidFill>
            <a:schemeClr val="tx1"/>
          </a:solidFill>
          <a:latin typeface="+mn-lt"/>
          <a:ea typeface="+mn-ea"/>
          <a:cs typeface="+mn-cs"/>
        </a:defRPr>
      </a:lvl3pPr>
      <a:lvl4pPr marL="4536087" indent="-648012" algn="l" defTabSz="2592050" rtl="0" eaLnBrk="1" latinLnBrk="0" hangingPunct="1">
        <a:lnSpc>
          <a:spcPct val="90000"/>
        </a:lnSpc>
        <a:spcBef>
          <a:spcPts val="1417"/>
        </a:spcBef>
        <a:buFont typeface="Arial" panose="020B0604020202020204" pitchFamily="34" charset="0"/>
        <a:buChar char="•"/>
        <a:defRPr sz="5102" kern="1200">
          <a:solidFill>
            <a:schemeClr val="tx1"/>
          </a:solidFill>
          <a:latin typeface="+mn-lt"/>
          <a:ea typeface="+mn-ea"/>
          <a:cs typeface="+mn-cs"/>
        </a:defRPr>
      </a:lvl4pPr>
      <a:lvl5pPr marL="5832112" indent="-648012" algn="l" defTabSz="2592050" rtl="0" eaLnBrk="1" latinLnBrk="0" hangingPunct="1">
        <a:lnSpc>
          <a:spcPct val="90000"/>
        </a:lnSpc>
        <a:spcBef>
          <a:spcPts val="1417"/>
        </a:spcBef>
        <a:buFont typeface="Arial" panose="020B0604020202020204" pitchFamily="34" charset="0"/>
        <a:buChar char="•"/>
        <a:defRPr sz="5102" kern="1200">
          <a:solidFill>
            <a:schemeClr val="tx1"/>
          </a:solidFill>
          <a:latin typeface="+mn-lt"/>
          <a:ea typeface="+mn-ea"/>
          <a:cs typeface="+mn-cs"/>
        </a:defRPr>
      </a:lvl5pPr>
      <a:lvl6pPr marL="7128137" indent="-648012" algn="l" defTabSz="2592050" rtl="0" eaLnBrk="1" latinLnBrk="0" hangingPunct="1">
        <a:lnSpc>
          <a:spcPct val="90000"/>
        </a:lnSpc>
        <a:spcBef>
          <a:spcPts val="1417"/>
        </a:spcBef>
        <a:buFont typeface="Arial" panose="020B0604020202020204" pitchFamily="34" charset="0"/>
        <a:buChar char="•"/>
        <a:defRPr sz="5102" kern="1200">
          <a:solidFill>
            <a:schemeClr val="tx1"/>
          </a:solidFill>
          <a:latin typeface="+mn-lt"/>
          <a:ea typeface="+mn-ea"/>
          <a:cs typeface="+mn-cs"/>
        </a:defRPr>
      </a:lvl6pPr>
      <a:lvl7pPr marL="8424161" indent="-648012" algn="l" defTabSz="2592050" rtl="0" eaLnBrk="1" latinLnBrk="0" hangingPunct="1">
        <a:lnSpc>
          <a:spcPct val="90000"/>
        </a:lnSpc>
        <a:spcBef>
          <a:spcPts val="1417"/>
        </a:spcBef>
        <a:buFont typeface="Arial" panose="020B0604020202020204" pitchFamily="34" charset="0"/>
        <a:buChar char="•"/>
        <a:defRPr sz="5102" kern="1200">
          <a:solidFill>
            <a:schemeClr val="tx1"/>
          </a:solidFill>
          <a:latin typeface="+mn-lt"/>
          <a:ea typeface="+mn-ea"/>
          <a:cs typeface="+mn-cs"/>
        </a:defRPr>
      </a:lvl7pPr>
      <a:lvl8pPr marL="9720186" indent="-648012" algn="l" defTabSz="2592050" rtl="0" eaLnBrk="1" latinLnBrk="0" hangingPunct="1">
        <a:lnSpc>
          <a:spcPct val="90000"/>
        </a:lnSpc>
        <a:spcBef>
          <a:spcPts val="1417"/>
        </a:spcBef>
        <a:buFont typeface="Arial" panose="020B0604020202020204" pitchFamily="34" charset="0"/>
        <a:buChar char="•"/>
        <a:defRPr sz="5102" kern="1200">
          <a:solidFill>
            <a:schemeClr val="tx1"/>
          </a:solidFill>
          <a:latin typeface="+mn-lt"/>
          <a:ea typeface="+mn-ea"/>
          <a:cs typeface="+mn-cs"/>
        </a:defRPr>
      </a:lvl8pPr>
      <a:lvl9pPr marL="11016211" indent="-648012" algn="l" defTabSz="2592050" rtl="0" eaLnBrk="1" latinLnBrk="0" hangingPunct="1">
        <a:lnSpc>
          <a:spcPct val="90000"/>
        </a:lnSpc>
        <a:spcBef>
          <a:spcPts val="1417"/>
        </a:spcBef>
        <a:buFont typeface="Arial" panose="020B0604020202020204" pitchFamily="34" charset="0"/>
        <a:buChar char="•"/>
        <a:defRPr sz="5102" kern="1200">
          <a:solidFill>
            <a:schemeClr val="tx1"/>
          </a:solidFill>
          <a:latin typeface="+mn-lt"/>
          <a:ea typeface="+mn-ea"/>
          <a:cs typeface="+mn-cs"/>
        </a:defRPr>
      </a:lvl9pPr>
    </p:bodyStyle>
    <p:otherStyle>
      <a:defPPr>
        <a:defRPr lang="en-US"/>
      </a:defPPr>
      <a:lvl1pPr marL="0" algn="l" defTabSz="2592050" rtl="0" eaLnBrk="1" latinLnBrk="0" hangingPunct="1">
        <a:defRPr sz="5102" kern="1200">
          <a:solidFill>
            <a:schemeClr val="tx1"/>
          </a:solidFill>
          <a:latin typeface="+mn-lt"/>
          <a:ea typeface="+mn-ea"/>
          <a:cs typeface="+mn-cs"/>
        </a:defRPr>
      </a:lvl1pPr>
      <a:lvl2pPr marL="1296025" algn="l" defTabSz="2592050" rtl="0" eaLnBrk="1" latinLnBrk="0" hangingPunct="1">
        <a:defRPr sz="5102" kern="1200">
          <a:solidFill>
            <a:schemeClr val="tx1"/>
          </a:solidFill>
          <a:latin typeface="+mn-lt"/>
          <a:ea typeface="+mn-ea"/>
          <a:cs typeface="+mn-cs"/>
        </a:defRPr>
      </a:lvl2pPr>
      <a:lvl3pPr marL="2592050" algn="l" defTabSz="2592050" rtl="0" eaLnBrk="1" latinLnBrk="0" hangingPunct="1">
        <a:defRPr sz="5102" kern="1200">
          <a:solidFill>
            <a:schemeClr val="tx1"/>
          </a:solidFill>
          <a:latin typeface="+mn-lt"/>
          <a:ea typeface="+mn-ea"/>
          <a:cs typeface="+mn-cs"/>
        </a:defRPr>
      </a:lvl3pPr>
      <a:lvl4pPr marL="3888075" algn="l" defTabSz="2592050" rtl="0" eaLnBrk="1" latinLnBrk="0" hangingPunct="1">
        <a:defRPr sz="5102" kern="1200">
          <a:solidFill>
            <a:schemeClr val="tx1"/>
          </a:solidFill>
          <a:latin typeface="+mn-lt"/>
          <a:ea typeface="+mn-ea"/>
          <a:cs typeface="+mn-cs"/>
        </a:defRPr>
      </a:lvl4pPr>
      <a:lvl5pPr marL="5184099" algn="l" defTabSz="2592050" rtl="0" eaLnBrk="1" latinLnBrk="0" hangingPunct="1">
        <a:defRPr sz="5102" kern="1200">
          <a:solidFill>
            <a:schemeClr val="tx1"/>
          </a:solidFill>
          <a:latin typeface="+mn-lt"/>
          <a:ea typeface="+mn-ea"/>
          <a:cs typeface="+mn-cs"/>
        </a:defRPr>
      </a:lvl5pPr>
      <a:lvl6pPr marL="6480124" algn="l" defTabSz="2592050" rtl="0" eaLnBrk="1" latinLnBrk="0" hangingPunct="1">
        <a:defRPr sz="5102" kern="1200">
          <a:solidFill>
            <a:schemeClr val="tx1"/>
          </a:solidFill>
          <a:latin typeface="+mn-lt"/>
          <a:ea typeface="+mn-ea"/>
          <a:cs typeface="+mn-cs"/>
        </a:defRPr>
      </a:lvl6pPr>
      <a:lvl7pPr marL="7776149" algn="l" defTabSz="2592050" rtl="0" eaLnBrk="1" latinLnBrk="0" hangingPunct="1">
        <a:defRPr sz="5102" kern="1200">
          <a:solidFill>
            <a:schemeClr val="tx1"/>
          </a:solidFill>
          <a:latin typeface="+mn-lt"/>
          <a:ea typeface="+mn-ea"/>
          <a:cs typeface="+mn-cs"/>
        </a:defRPr>
      </a:lvl7pPr>
      <a:lvl8pPr marL="9072174" algn="l" defTabSz="2592050" rtl="0" eaLnBrk="1" latinLnBrk="0" hangingPunct="1">
        <a:defRPr sz="5102" kern="1200">
          <a:solidFill>
            <a:schemeClr val="tx1"/>
          </a:solidFill>
          <a:latin typeface="+mn-lt"/>
          <a:ea typeface="+mn-ea"/>
          <a:cs typeface="+mn-cs"/>
        </a:defRPr>
      </a:lvl8pPr>
      <a:lvl9pPr marL="10368199" algn="l" defTabSz="2592050" rtl="0" eaLnBrk="1" latinLnBrk="0" hangingPunct="1">
        <a:defRPr sz="51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15"/>
          <p:cNvSpPr>
            <a:spLocks noChangeArrowheads="1"/>
          </p:cNvSpPr>
          <p:nvPr/>
        </p:nvSpPr>
        <p:spPr bwMode="auto">
          <a:xfrm>
            <a:off x="15197139" y="30423451"/>
            <a:ext cx="11498263" cy="869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31661" tIns="115830" rIns="231661" bIns="115830">
            <a:spAutoFit/>
          </a:bodyPr>
          <a:lstStyle>
            <a:lvl1pPr>
              <a:spcBef>
                <a:spcPct val="20000"/>
              </a:spcBef>
              <a:buFont typeface="Arial" panose="020B0604020202020204" pitchFamily="34" charset="0"/>
              <a:buChar char="•"/>
              <a:defRPr sz="159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13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119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99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9900">
                <a:solidFill>
                  <a:schemeClr val="tx1"/>
                </a:solidFill>
                <a:latin typeface="Calibri" panose="020F0502020204030204" pitchFamily="34" charset="0"/>
                <a:ea typeface="宋体" panose="02010600030101010101" pitchFamily="2" charset="-122"/>
              </a:defRPr>
            </a:lvl5pPr>
            <a:lvl6pPr marL="2514600" indent="-228600" defTabSz="4560888" eaLnBrk="0" fontAlgn="base" hangingPunct="0">
              <a:spcBef>
                <a:spcPct val="20000"/>
              </a:spcBef>
              <a:spcAft>
                <a:spcPct val="0"/>
              </a:spcAft>
              <a:buFont typeface="Arial" panose="020B0604020202020204" pitchFamily="34" charset="0"/>
              <a:buChar char="»"/>
              <a:defRPr sz="9900">
                <a:solidFill>
                  <a:schemeClr val="tx1"/>
                </a:solidFill>
                <a:latin typeface="Calibri" panose="020F0502020204030204" pitchFamily="34" charset="0"/>
                <a:ea typeface="宋体" panose="02010600030101010101" pitchFamily="2" charset="-122"/>
              </a:defRPr>
            </a:lvl6pPr>
            <a:lvl7pPr marL="2971800" indent="-228600" defTabSz="4560888" eaLnBrk="0" fontAlgn="base" hangingPunct="0">
              <a:spcBef>
                <a:spcPct val="20000"/>
              </a:spcBef>
              <a:spcAft>
                <a:spcPct val="0"/>
              </a:spcAft>
              <a:buFont typeface="Arial" panose="020B0604020202020204" pitchFamily="34" charset="0"/>
              <a:buChar char="»"/>
              <a:defRPr sz="9900">
                <a:solidFill>
                  <a:schemeClr val="tx1"/>
                </a:solidFill>
                <a:latin typeface="Calibri" panose="020F0502020204030204" pitchFamily="34" charset="0"/>
                <a:ea typeface="宋体" panose="02010600030101010101" pitchFamily="2" charset="-122"/>
              </a:defRPr>
            </a:lvl7pPr>
            <a:lvl8pPr marL="3429000" indent="-228600" defTabSz="4560888" eaLnBrk="0" fontAlgn="base" hangingPunct="0">
              <a:spcBef>
                <a:spcPct val="20000"/>
              </a:spcBef>
              <a:spcAft>
                <a:spcPct val="0"/>
              </a:spcAft>
              <a:buFont typeface="Arial" panose="020B0604020202020204" pitchFamily="34" charset="0"/>
              <a:buChar char="»"/>
              <a:defRPr sz="9900">
                <a:solidFill>
                  <a:schemeClr val="tx1"/>
                </a:solidFill>
                <a:latin typeface="Calibri" panose="020F0502020204030204" pitchFamily="34" charset="0"/>
                <a:ea typeface="宋体" panose="02010600030101010101" pitchFamily="2" charset="-122"/>
              </a:defRPr>
            </a:lvl8pPr>
            <a:lvl9pPr marL="3886200" indent="-228600" defTabSz="4560888" eaLnBrk="0" fontAlgn="base" hangingPunct="0">
              <a:spcBef>
                <a:spcPct val="20000"/>
              </a:spcBef>
              <a:spcAft>
                <a:spcPct val="0"/>
              </a:spcAft>
              <a:buFont typeface="Arial" panose="020B0604020202020204" pitchFamily="34" charset="0"/>
              <a:buChar char="»"/>
              <a:defRPr sz="99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5000" b="1" dirty="0"/>
              <a:t>Conclusions</a:t>
            </a:r>
          </a:p>
          <a:p>
            <a:pPr eaLnBrk="1" hangingPunct="1">
              <a:spcBef>
                <a:spcPct val="0"/>
              </a:spcBef>
              <a:buFont typeface="Arial" panose="020B0604020202020204" pitchFamily="34" charset="0"/>
              <a:buNone/>
            </a:pPr>
            <a:r>
              <a:rPr lang="en-US" altLang="zh-CN" sz="50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p:txBody>
      </p:sp>
      <p:sp>
        <p:nvSpPr>
          <p:cNvPr id="4" name="矩形: 圆角 3">
            <a:extLst>
              <a:ext uri="{FF2B5EF4-FFF2-40B4-BE49-F238E27FC236}">
                <a16:creationId xmlns:a16="http://schemas.microsoft.com/office/drawing/2014/main" id="{AF3938EF-FD1D-B335-492B-3DB778A94180}"/>
              </a:ext>
            </a:extLst>
          </p:cNvPr>
          <p:cNvSpPr/>
          <p:nvPr/>
        </p:nvSpPr>
        <p:spPr>
          <a:xfrm>
            <a:off x="430877" y="3251548"/>
            <a:ext cx="3523084" cy="1755045"/>
          </a:xfrm>
          <a:prstGeom prst="roundRect">
            <a:avLst>
              <a:gd name="adj" fmla="val 6835"/>
            </a:avLst>
          </a:prstGeom>
          <a:solidFill>
            <a:schemeClr val="bg1"/>
          </a:solidFill>
          <a:ln w="1905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圆角 11">
            <a:extLst>
              <a:ext uri="{FF2B5EF4-FFF2-40B4-BE49-F238E27FC236}">
                <a16:creationId xmlns:a16="http://schemas.microsoft.com/office/drawing/2014/main" id="{CFCA75D2-0D02-8623-E7CF-3997E1A54C0E}"/>
              </a:ext>
            </a:extLst>
          </p:cNvPr>
          <p:cNvSpPr/>
          <p:nvPr/>
        </p:nvSpPr>
        <p:spPr>
          <a:xfrm>
            <a:off x="11876125" y="2944055"/>
            <a:ext cx="13450414" cy="1755045"/>
          </a:xfrm>
          <a:prstGeom prst="roundRect">
            <a:avLst>
              <a:gd name="adj" fmla="val 10112"/>
            </a:avLst>
          </a:prstGeom>
          <a:solidFill>
            <a:schemeClr val="bg1"/>
          </a:solidFill>
          <a:ln w="1905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a:extLst>
              <a:ext uri="{FF2B5EF4-FFF2-40B4-BE49-F238E27FC236}">
                <a16:creationId xmlns:a16="http://schemas.microsoft.com/office/drawing/2014/main" id="{26798DC5-C617-9FA1-BC7F-1238056254A9}"/>
              </a:ext>
            </a:extLst>
          </p:cNvPr>
          <p:cNvSpPr/>
          <p:nvPr/>
        </p:nvSpPr>
        <p:spPr>
          <a:xfrm>
            <a:off x="353961" y="7244391"/>
            <a:ext cx="25126410" cy="7073059"/>
          </a:xfrm>
          <a:prstGeom prst="roundRect">
            <a:avLst>
              <a:gd name="adj" fmla="val 2488"/>
            </a:avLst>
          </a:prstGeom>
          <a:solidFill>
            <a:schemeClr val="bg1"/>
          </a:solidFill>
          <a:ln w="1905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a:extLst>
              <a:ext uri="{FF2B5EF4-FFF2-40B4-BE49-F238E27FC236}">
                <a16:creationId xmlns:a16="http://schemas.microsoft.com/office/drawing/2014/main" id="{F721864C-DAD4-504B-EDD8-8BEBE4D6B421}"/>
              </a:ext>
            </a:extLst>
          </p:cNvPr>
          <p:cNvSpPr/>
          <p:nvPr/>
        </p:nvSpPr>
        <p:spPr>
          <a:xfrm>
            <a:off x="353961" y="15171531"/>
            <a:ext cx="25126410" cy="10388806"/>
          </a:xfrm>
          <a:prstGeom prst="roundRect">
            <a:avLst>
              <a:gd name="adj" fmla="val 2755"/>
            </a:avLst>
          </a:prstGeom>
          <a:solidFill>
            <a:schemeClr val="bg1"/>
          </a:solidFill>
          <a:ln w="1905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圆角 14">
            <a:extLst>
              <a:ext uri="{FF2B5EF4-FFF2-40B4-BE49-F238E27FC236}">
                <a16:creationId xmlns:a16="http://schemas.microsoft.com/office/drawing/2014/main" id="{554132C3-1A4C-68EC-E419-150ABAE259D7}"/>
              </a:ext>
            </a:extLst>
          </p:cNvPr>
          <p:cNvSpPr/>
          <p:nvPr/>
        </p:nvSpPr>
        <p:spPr>
          <a:xfrm>
            <a:off x="353961" y="26337544"/>
            <a:ext cx="25126410" cy="13984545"/>
          </a:xfrm>
          <a:prstGeom prst="roundRect">
            <a:avLst>
              <a:gd name="adj" fmla="val 4126"/>
            </a:avLst>
          </a:prstGeom>
          <a:solidFill>
            <a:schemeClr val="bg1"/>
          </a:solidFill>
          <a:ln w="1905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圆角 15">
            <a:extLst>
              <a:ext uri="{FF2B5EF4-FFF2-40B4-BE49-F238E27FC236}">
                <a16:creationId xmlns:a16="http://schemas.microsoft.com/office/drawing/2014/main" id="{5B1B938C-9075-072B-80B1-F281728C4644}"/>
              </a:ext>
            </a:extLst>
          </p:cNvPr>
          <p:cNvSpPr/>
          <p:nvPr/>
        </p:nvSpPr>
        <p:spPr>
          <a:xfrm>
            <a:off x="353961" y="41084876"/>
            <a:ext cx="17344104" cy="7091743"/>
          </a:xfrm>
          <a:prstGeom prst="roundRect">
            <a:avLst>
              <a:gd name="adj" fmla="val 4126"/>
            </a:avLst>
          </a:prstGeom>
          <a:solidFill>
            <a:schemeClr val="bg1"/>
          </a:solidFill>
          <a:ln w="1905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圆角 16">
            <a:extLst>
              <a:ext uri="{FF2B5EF4-FFF2-40B4-BE49-F238E27FC236}">
                <a16:creationId xmlns:a16="http://schemas.microsoft.com/office/drawing/2014/main" id="{71CF0039-AEAA-44CC-8095-AFF893B2A973}"/>
              </a:ext>
            </a:extLst>
          </p:cNvPr>
          <p:cNvSpPr/>
          <p:nvPr/>
        </p:nvSpPr>
        <p:spPr>
          <a:xfrm>
            <a:off x="18520273" y="41127838"/>
            <a:ext cx="6960098" cy="7091743"/>
          </a:xfrm>
          <a:prstGeom prst="roundRect">
            <a:avLst>
              <a:gd name="adj" fmla="val 4126"/>
            </a:avLst>
          </a:prstGeom>
          <a:solidFill>
            <a:schemeClr val="bg1"/>
          </a:solidFill>
          <a:ln w="1905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Box 5"/>
          <p:cNvSpPr txBox="1"/>
          <p:nvPr/>
        </p:nvSpPr>
        <p:spPr>
          <a:xfrm>
            <a:off x="353961" y="7629019"/>
            <a:ext cx="24545853" cy="3139321"/>
          </a:xfrm>
          <a:prstGeom prst="rect">
            <a:avLst/>
          </a:prstGeom>
          <a:noFill/>
        </p:spPr>
        <p:txBody>
          <a:bodyPr wrap="square" rtlCol="0">
            <a:spAutoFit/>
          </a:bodyPr>
          <a:lstStyle/>
          <a:p>
            <a:pPr algn="ctr">
              <a:spcBef>
                <a:spcPct val="0"/>
              </a:spcBef>
            </a:pPr>
            <a:r>
              <a:rPr lang="en-US" altLang="zh-CN" sz="8000" b="1" dirty="0">
                <a:latin typeface="Arial" panose="020B0604020202020204" pitchFamily="34" charset="0"/>
                <a:ea typeface="黑体" panose="02010609060101010101" pitchFamily="49" charset="-122"/>
                <a:cs typeface="Arial" panose="020B0604020202020204" pitchFamily="34" charset="0"/>
              </a:rPr>
              <a:t>Please use font Arial, size 80, for the abstract title.</a:t>
            </a:r>
          </a:p>
          <a:p>
            <a:pPr algn="ctr">
              <a:spcBef>
                <a:spcPct val="0"/>
              </a:spcBef>
            </a:pPr>
            <a:r>
              <a:rPr lang="en-US" altLang="zh-CN" sz="5000" dirty="0">
                <a:ea typeface="黑体" panose="02010609060101010101" pitchFamily="49" charset="-122"/>
                <a:cs typeface="Arial" panose="020B0604020202020204" pitchFamily="34" charset="0"/>
              </a:rPr>
              <a:t>Please use font Arial, size 50, for the names and countries/affiliations of all authors.</a:t>
            </a:r>
            <a:r>
              <a:rPr lang="zh-CN" altLang="en-US" sz="5000" dirty="0">
                <a:ea typeface="黑体" panose="02010609060101010101" pitchFamily="49" charset="-122"/>
                <a:cs typeface="Arial" panose="020B0604020202020204" pitchFamily="34" charset="0"/>
              </a:rPr>
              <a:t>   </a:t>
            </a:r>
            <a:endParaRPr lang="en-US" altLang="zh-CN" sz="5000" dirty="0">
              <a:ea typeface="黑体" panose="02010609060101010101" pitchFamily="49" charset="-122"/>
              <a:cs typeface="Arial" panose="020B0604020202020204" pitchFamily="34" charset="0"/>
            </a:endParaRPr>
          </a:p>
          <a:p>
            <a:pPr algn="ctr">
              <a:spcBef>
                <a:spcPct val="0"/>
              </a:spcBef>
            </a:pPr>
            <a:r>
              <a:rPr lang="en-US" altLang="zh-CN" sz="5000" dirty="0">
                <a:ea typeface="黑体" panose="02010609060101010101" pitchFamily="49" charset="-122"/>
                <a:cs typeface="Arial" panose="020B0604020202020204" pitchFamily="34" charset="0"/>
              </a:rPr>
              <a:t>Please use font Arial, size 50, for the names and countries/affiliations of all authors</a:t>
            </a:r>
          </a:p>
          <a:p>
            <a:endParaRPr lang="zh-HK" altLang="en-US" dirty="0"/>
          </a:p>
        </p:txBody>
      </p:sp>
      <p:sp>
        <p:nvSpPr>
          <p:cNvPr id="21" name="TextBox 10"/>
          <p:cNvSpPr txBox="1"/>
          <p:nvPr/>
        </p:nvSpPr>
        <p:spPr>
          <a:xfrm>
            <a:off x="363413" y="3559041"/>
            <a:ext cx="3513632" cy="1015663"/>
          </a:xfrm>
          <a:prstGeom prst="rect">
            <a:avLst/>
          </a:prstGeom>
          <a:noFill/>
        </p:spPr>
        <p:txBody>
          <a:bodyPr wrap="square" rtlCol="0">
            <a:spAutoFit/>
          </a:bodyPr>
          <a:lstStyle/>
          <a:p>
            <a:r>
              <a:rPr lang="en-US" altLang="zh-HK" sz="6000" b="1" dirty="0" err="1">
                <a:latin typeface="Arial Unicode MS" panose="020B0604020202020204" pitchFamily="34" charset="-122"/>
                <a:ea typeface="Arial Unicode MS" panose="020B0604020202020204" pitchFamily="34" charset="-122"/>
                <a:cs typeface="Arial Unicode MS" panose="020B0604020202020204" pitchFamily="34" charset="-122"/>
              </a:rPr>
              <a:t>QR</a:t>
            </a:r>
            <a:r>
              <a:rPr lang="en-US" altLang="zh-HK" sz="6000" b="1" dirty="0">
                <a:latin typeface="Arial Unicode MS" panose="020B0604020202020204" pitchFamily="34" charset="-122"/>
                <a:ea typeface="Arial Unicode MS" panose="020B0604020202020204" pitchFamily="34" charset="-122"/>
                <a:cs typeface="Arial Unicode MS" panose="020B0604020202020204" pitchFamily="34" charset="-122"/>
              </a:rPr>
              <a:t> Code</a:t>
            </a:r>
            <a:endParaRPr lang="zh-HK" altLang="en-US" sz="60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TextBox 10">
            <a:extLst>
              <a:ext uri="{FF2B5EF4-FFF2-40B4-BE49-F238E27FC236}">
                <a16:creationId xmlns:a16="http://schemas.microsoft.com/office/drawing/2014/main" id="{43B5BBE8-BCC3-FEB6-6186-78002C7732E2}"/>
              </a:ext>
            </a:extLst>
          </p:cNvPr>
          <p:cNvSpPr txBox="1"/>
          <p:nvPr/>
        </p:nvSpPr>
        <p:spPr>
          <a:xfrm>
            <a:off x="13864662" y="3251549"/>
            <a:ext cx="4872905" cy="1015663"/>
          </a:xfrm>
          <a:prstGeom prst="rect">
            <a:avLst/>
          </a:prstGeom>
          <a:noFill/>
        </p:spPr>
        <p:txBody>
          <a:bodyPr wrap="square" rtlCol="0">
            <a:spAutoFit/>
          </a:bodyPr>
          <a:lstStyle/>
          <a:p>
            <a:r>
              <a:rPr lang="en-US" altLang="zh-HK" sz="6000" b="1" dirty="0">
                <a:latin typeface="Arial Unicode MS" panose="020B0604020202020204" pitchFamily="34" charset="-122"/>
                <a:ea typeface="Arial Unicode MS" panose="020B0604020202020204" pitchFamily="34" charset="-122"/>
                <a:cs typeface="Arial Unicode MS" panose="020B0604020202020204" pitchFamily="34" charset="-122"/>
              </a:rPr>
              <a:t>Poster NO.</a:t>
            </a:r>
            <a:endParaRPr lang="zh-HK" altLang="en-US" sz="60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TextBox 11">
            <a:extLst>
              <a:ext uri="{FF2B5EF4-FFF2-40B4-BE49-F238E27FC236}">
                <a16:creationId xmlns:a16="http://schemas.microsoft.com/office/drawing/2014/main" id="{B4DB8C8E-B6FE-9497-CE9B-92D76CF62FF4}"/>
              </a:ext>
            </a:extLst>
          </p:cNvPr>
          <p:cNvSpPr txBox="1">
            <a:spLocks noChangeArrowheads="1"/>
          </p:cNvSpPr>
          <p:nvPr/>
        </p:nvSpPr>
        <p:spPr bwMode="auto">
          <a:xfrm>
            <a:off x="440330" y="15453470"/>
            <a:ext cx="12186558" cy="869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31661" tIns="115830" rIns="231661" bIns="115830">
            <a:spAutoFit/>
          </a:bodyPr>
          <a:lstStyle>
            <a:lvl1pPr eaLnBrk="0" hangingPunct="0">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defTabSz="4561575" eaLnBrk="1" hangingPunct="1">
              <a:spcBef>
                <a:spcPct val="0"/>
              </a:spcBef>
              <a:buNone/>
              <a:defRPr/>
            </a:pPr>
            <a:r>
              <a:rPr lang="en-US" altLang="zh-CN" sz="5000" b="1" dirty="0"/>
              <a:t>Purpose</a:t>
            </a:r>
          </a:p>
          <a:p>
            <a:pPr defTabSz="4561575" eaLnBrk="1" hangingPunct="1">
              <a:spcBef>
                <a:spcPct val="0"/>
              </a:spcBef>
              <a:buNone/>
              <a:defRPr/>
            </a:pPr>
            <a:r>
              <a:rPr lang="en-US" altLang="zh-CN" sz="5000" dirty="0">
                <a:ea typeface="黑体" panose="02010609060101010101" pitchFamily="49" charset="-122"/>
                <a:cs typeface="Arial" panose="020B0604020202020204" pitchFamily="34" charset="0"/>
              </a:rPr>
              <a:t>Please use font Arial, size 50, for the content.</a:t>
            </a:r>
          </a:p>
          <a:p>
            <a:pPr defTabSz="4561575" eaLnBrk="1" hangingPunct="1">
              <a:spcBef>
                <a:spcPct val="0"/>
              </a:spcBef>
              <a:buNone/>
              <a:defRPr/>
            </a:pPr>
            <a:r>
              <a:rPr lang="en-US" altLang="zh-CN" sz="5000" dirty="0"/>
              <a:t>Example Example  Example  Example  Example Example  Example Example  Example  Example Example Example  Example  Example Example Example  Example Example  Example  Example Example Example  Example  Example  Example Example  Example Example  Example  Example Example </a:t>
            </a:r>
            <a:r>
              <a:rPr lang="en-US" altLang="zh-CN" sz="5000" dirty="0" err="1"/>
              <a:t>Example</a:t>
            </a:r>
            <a:r>
              <a:rPr lang="en-US" altLang="zh-CN" sz="5000" dirty="0"/>
              <a:t>  </a:t>
            </a:r>
            <a:r>
              <a:rPr lang="en-US" altLang="zh-CN" sz="5000" dirty="0" err="1"/>
              <a:t>Example</a:t>
            </a:r>
            <a:endParaRPr lang="zh-CN" altLang="en-US" sz="5069" dirty="0"/>
          </a:p>
        </p:txBody>
      </p:sp>
      <p:sp>
        <p:nvSpPr>
          <p:cNvPr id="26" name="TextBox 11">
            <a:extLst>
              <a:ext uri="{FF2B5EF4-FFF2-40B4-BE49-F238E27FC236}">
                <a16:creationId xmlns:a16="http://schemas.microsoft.com/office/drawing/2014/main" id="{9A31DF07-EC37-EF13-B4B5-BDDF948994B4}"/>
              </a:ext>
            </a:extLst>
          </p:cNvPr>
          <p:cNvSpPr txBox="1">
            <a:spLocks noChangeArrowheads="1"/>
          </p:cNvSpPr>
          <p:nvPr/>
        </p:nvSpPr>
        <p:spPr bwMode="auto">
          <a:xfrm>
            <a:off x="13838271" y="15268475"/>
            <a:ext cx="11215345" cy="869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31661" tIns="115830" rIns="231661" bIns="115830">
            <a:spAutoFit/>
          </a:bodyPr>
          <a:lstStyle>
            <a:lvl1pPr eaLnBrk="0" hangingPunct="0">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defTabSz="4561575" eaLnBrk="1" hangingPunct="1">
              <a:spcBef>
                <a:spcPct val="0"/>
              </a:spcBef>
              <a:buNone/>
              <a:defRPr/>
            </a:pPr>
            <a:r>
              <a:rPr lang="en-US" altLang="zh-CN" sz="5000" b="1" dirty="0"/>
              <a:t>Methods</a:t>
            </a:r>
          </a:p>
          <a:p>
            <a:pPr defTabSz="4561575" eaLnBrk="1" hangingPunct="1">
              <a:spcBef>
                <a:spcPct val="0"/>
              </a:spcBef>
              <a:buNone/>
              <a:defRPr/>
            </a:pPr>
            <a:r>
              <a:rPr lang="en-US" altLang="zh-CN" sz="50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r>
              <a:rPr lang="en-US" altLang="zh-CN" sz="5000" dirty="0" err="1"/>
              <a:t>Example</a:t>
            </a:r>
            <a:r>
              <a:rPr lang="en-US" altLang="zh-CN" sz="5000" dirty="0"/>
              <a:t>  </a:t>
            </a:r>
            <a:r>
              <a:rPr lang="en-US" altLang="zh-CN" sz="5000" dirty="0" err="1"/>
              <a:t>Example</a:t>
            </a:r>
            <a:endParaRPr lang="zh-CN" altLang="en-US" sz="5069" dirty="0"/>
          </a:p>
        </p:txBody>
      </p:sp>
      <p:sp>
        <p:nvSpPr>
          <p:cNvPr id="27" name="TextBox 11">
            <a:extLst>
              <a:ext uri="{FF2B5EF4-FFF2-40B4-BE49-F238E27FC236}">
                <a16:creationId xmlns:a16="http://schemas.microsoft.com/office/drawing/2014/main" id="{E4A00BC8-C169-2C0A-8602-51510087E1B3}"/>
              </a:ext>
            </a:extLst>
          </p:cNvPr>
          <p:cNvSpPr txBox="1">
            <a:spLocks noChangeArrowheads="1"/>
          </p:cNvSpPr>
          <p:nvPr/>
        </p:nvSpPr>
        <p:spPr bwMode="auto">
          <a:xfrm>
            <a:off x="440329" y="26337543"/>
            <a:ext cx="25040042" cy="486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31661" tIns="115830" rIns="231661" bIns="115830">
            <a:spAutoFit/>
          </a:bodyPr>
          <a:lstStyle>
            <a:lvl1pPr eaLnBrk="0" hangingPunct="0">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defTabSz="4561575" eaLnBrk="1" hangingPunct="1">
              <a:spcBef>
                <a:spcPct val="0"/>
              </a:spcBef>
              <a:buNone/>
              <a:defRPr/>
            </a:pPr>
            <a:r>
              <a:rPr lang="en-US" altLang="zh-CN" sz="5000" b="1" dirty="0"/>
              <a:t>Results</a:t>
            </a:r>
          </a:p>
          <a:p>
            <a:pPr defTabSz="4561575" eaLnBrk="1" hangingPunct="1">
              <a:spcBef>
                <a:spcPct val="0"/>
              </a:spcBef>
              <a:buNone/>
              <a:defRPr/>
            </a:pPr>
            <a:r>
              <a:rPr lang="en-US" altLang="zh-CN" sz="50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defTabSz="4561575" eaLnBrk="1" hangingPunct="1">
              <a:spcBef>
                <a:spcPct val="0"/>
              </a:spcBef>
              <a:buNone/>
              <a:defRPr/>
            </a:pPr>
            <a:endParaRPr lang="zh-CN" altLang="en-US" sz="5069" dirty="0"/>
          </a:p>
        </p:txBody>
      </p:sp>
      <p:sp>
        <p:nvSpPr>
          <p:cNvPr id="28" name="TextBox 11">
            <a:extLst>
              <a:ext uri="{FF2B5EF4-FFF2-40B4-BE49-F238E27FC236}">
                <a16:creationId xmlns:a16="http://schemas.microsoft.com/office/drawing/2014/main" id="{0827938B-BE8B-E009-23AC-1F7CC83F4F89}"/>
              </a:ext>
            </a:extLst>
          </p:cNvPr>
          <p:cNvSpPr txBox="1">
            <a:spLocks noChangeArrowheads="1"/>
          </p:cNvSpPr>
          <p:nvPr/>
        </p:nvSpPr>
        <p:spPr bwMode="auto">
          <a:xfrm>
            <a:off x="397145" y="41145989"/>
            <a:ext cx="17300920" cy="6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31661" tIns="115830" rIns="231661" bIns="115830">
            <a:spAutoFit/>
          </a:bodyPr>
          <a:lstStyle>
            <a:lvl1pPr eaLnBrk="0" hangingPunct="0">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defTabSz="4561575" eaLnBrk="1" hangingPunct="1">
              <a:spcBef>
                <a:spcPct val="0"/>
              </a:spcBef>
              <a:buNone/>
              <a:defRPr/>
            </a:pPr>
            <a:r>
              <a:rPr lang="en-US" altLang="zh-CN" sz="5000" b="1" dirty="0"/>
              <a:t>Conclusion</a:t>
            </a:r>
          </a:p>
          <a:p>
            <a:pPr defTabSz="4561575" eaLnBrk="1" hangingPunct="1">
              <a:spcBef>
                <a:spcPct val="0"/>
              </a:spcBef>
              <a:buNone/>
              <a:defRPr/>
            </a:pPr>
            <a:r>
              <a:rPr lang="en-US" altLang="zh-CN" sz="50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defTabSz="4561575" eaLnBrk="1" hangingPunct="1">
              <a:spcBef>
                <a:spcPct val="0"/>
              </a:spcBef>
              <a:buNone/>
              <a:defRPr/>
            </a:pPr>
            <a:endParaRPr lang="zh-CN" altLang="en-US" sz="5069" dirty="0"/>
          </a:p>
        </p:txBody>
      </p:sp>
      <p:sp>
        <p:nvSpPr>
          <p:cNvPr id="29" name="TextBox 11">
            <a:extLst>
              <a:ext uri="{FF2B5EF4-FFF2-40B4-BE49-F238E27FC236}">
                <a16:creationId xmlns:a16="http://schemas.microsoft.com/office/drawing/2014/main" id="{097712AD-B814-8967-5A28-6AB3A3B7015B}"/>
              </a:ext>
            </a:extLst>
          </p:cNvPr>
          <p:cNvSpPr txBox="1">
            <a:spLocks noChangeArrowheads="1"/>
          </p:cNvSpPr>
          <p:nvPr/>
        </p:nvSpPr>
        <p:spPr bwMode="auto">
          <a:xfrm>
            <a:off x="18520273" y="41327748"/>
            <a:ext cx="6851692" cy="638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31661" tIns="115830" rIns="231661" bIns="115830">
            <a:spAutoFit/>
          </a:bodyPr>
          <a:lstStyle>
            <a:lvl1pPr eaLnBrk="0" hangingPunct="0">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defTabSz="4561575" eaLnBrk="1" hangingPunct="1">
              <a:spcBef>
                <a:spcPct val="0"/>
              </a:spcBef>
              <a:buNone/>
              <a:defRPr/>
            </a:pPr>
            <a:r>
              <a:rPr lang="en-US" altLang="zh-CN" sz="5000" b="1" dirty="0"/>
              <a:t>Contact</a:t>
            </a:r>
          </a:p>
          <a:p>
            <a:pPr defTabSz="4561575" eaLnBrk="1" hangingPunct="1">
              <a:spcBef>
                <a:spcPct val="0"/>
              </a:spcBef>
              <a:buNone/>
              <a:defRPr/>
            </a:pPr>
            <a:r>
              <a:rPr lang="en-US" altLang="zh-CN" sz="5000" dirty="0"/>
              <a:t>Example Example  Example Example  Example  Example Example Example  Example  Example  Example Example  </a:t>
            </a:r>
            <a:r>
              <a:rPr lang="en-US" altLang="zh-CN" sz="5000" dirty="0" err="1"/>
              <a:t>Example</a:t>
            </a:r>
            <a:r>
              <a:rPr lang="en-US" altLang="zh-CN" sz="5000" dirty="0"/>
              <a:t> </a:t>
            </a:r>
            <a:r>
              <a:rPr lang="en-US" altLang="zh-CN" sz="5000" dirty="0" err="1"/>
              <a:t>Example</a:t>
            </a:r>
            <a:endParaRPr lang="zh-CN" altLang="en-US" sz="5069" dirty="0"/>
          </a:p>
        </p:txBody>
      </p:sp>
    </p:spTree>
    <p:extLst>
      <p:ext uri="{BB962C8B-B14F-4D97-AF65-F5344CB8AC3E}">
        <p14:creationId xmlns:p14="http://schemas.microsoft.com/office/powerpoint/2010/main" val="774295928"/>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75</TotalTime>
  <Words>280</Words>
  <Application>Microsoft Office PowerPoint</Application>
  <PresentationFormat>Custom</PresentationFormat>
  <Paragraphs>18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主题​​</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Bill Wong</cp:lastModifiedBy>
  <cp:revision>18</cp:revision>
  <dcterms:created xsi:type="dcterms:W3CDTF">2016-12-10T05:16:55Z</dcterms:created>
  <dcterms:modified xsi:type="dcterms:W3CDTF">2025-12-30T08:41:40Z</dcterms:modified>
</cp:coreProperties>
</file>